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4" r:id="rId2"/>
    <p:sldId id="268" r:id="rId3"/>
    <p:sldId id="269" r:id="rId4"/>
    <p:sldId id="270" r:id="rId5"/>
    <p:sldId id="271" r:id="rId6"/>
    <p:sldId id="267" r:id="rId7"/>
    <p:sldId id="272" r:id="rId8"/>
    <p:sldId id="256" r:id="rId9"/>
    <p:sldId id="266" r:id="rId10"/>
    <p:sldId id="262" r:id="rId11"/>
    <p:sldId id="263" r:id="rId12"/>
    <p:sldId id="264" r:id="rId13"/>
    <p:sldId id="265" r:id="rId14"/>
    <p:sldId id="278" r:id="rId15"/>
    <p:sldId id="283" r:id="rId16"/>
    <p:sldId id="273" r:id="rId17"/>
    <p:sldId id="274" r:id="rId18"/>
    <p:sldId id="275" r:id="rId19"/>
    <p:sldId id="276" r:id="rId20"/>
    <p:sldId id="286" r:id="rId21"/>
    <p:sldId id="279" r:id="rId22"/>
    <p:sldId id="926" r:id="rId23"/>
    <p:sldId id="1071" r:id="rId24"/>
    <p:sldId id="280" r:id="rId25"/>
    <p:sldId id="287" r:id="rId26"/>
    <p:sldId id="282" r:id="rId27"/>
    <p:sldId id="1076" r:id="rId28"/>
    <p:sldId id="257" r:id="rId29"/>
    <p:sldId id="285" r:id="rId30"/>
    <p:sldId id="1072" r:id="rId31"/>
    <p:sldId id="1073" r:id="rId32"/>
    <p:sldId id="258" r:id="rId33"/>
    <p:sldId id="261" r:id="rId34"/>
    <p:sldId id="1074" r:id="rId35"/>
    <p:sldId id="1075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275D9-6CCE-450A-A433-01FA581AFC54}" v="482" dt="2025-04-08T11:32:28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558275D9-6CCE-450A-A433-01FA581AFC54}"/>
    <pc:docChg chg="undo redo custSel addSld delSld modSld sldOrd">
      <pc:chgData name="Bart Bozon" userId="26c7e87d-a4c1-46b5-bd66-bae5a56eb03c" providerId="ADAL" clId="{558275D9-6CCE-450A-A433-01FA581AFC54}" dt="2025-04-08T11:32:28.211" v="1913" actId="1076"/>
      <pc:docMkLst>
        <pc:docMk/>
      </pc:docMkLst>
      <pc:sldChg chg="addSp delSp modSp mod modTransition">
        <pc:chgData name="Bart Bozon" userId="26c7e87d-a4c1-46b5-bd66-bae5a56eb03c" providerId="ADAL" clId="{558275D9-6CCE-450A-A433-01FA581AFC54}" dt="2025-04-03T17:49:17.492" v="659" actId="1076"/>
        <pc:sldMkLst>
          <pc:docMk/>
          <pc:sldMk cId="2383338457" sldId="256"/>
        </pc:sldMkLst>
        <pc:picChg chg="add mod">
          <ac:chgData name="Bart Bozon" userId="26c7e87d-a4c1-46b5-bd66-bae5a56eb03c" providerId="ADAL" clId="{558275D9-6CCE-450A-A433-01FA581AFC54}" dt="2025-04-03T17:49:17.492" v="659" actId="1076"/>
          <ac:picMkLst>
            <pc:docMk/>
            <pc:sldMk cId="2383338457" sldId="256"/>
            <ac:picMk id="3" creationId="{0556561B-2E43-F848-CC24-148231B3C9CD}"/>
          </ac:picMkLst>
        </pc:picChg>
      </pc:sldChg>
      <pc:sldChg chg="addSp delSp modSp mod ord modTransition">
        <pc:chgData name="Bart Bozon" userId="26c7e87d-a4c1-46b5-bd66-bae5a56eb03c" providerId="ADAL" clId="{558275D9-6CCE-450A-A433-01FA581AFC54}" dt="2025-04-04T09:07:26.266" v="1288" actId="1076"/>
        <pc:sldMkLst>
          <pc:docMk/>
          <pc:sldMk cId="2632557259" sldId="257"/>
        </pc:sldMkLst>
        <pc:picChg chg="add mod">
          <ac:chgData name="Bart Bozon" userId="26c7e87d-a4c1-46b5-bd66-bae5a56eb03c" providerId="ADAL" clId="{558275D9-6CCE-450A-A433-01FA581AFC54}" dt="2025-04-04T09:04:33.025" v="1280" actId="1076"/>
          <ac:picMkLst>
            <pc:docMk/>
            <pc:sldMk cId="2632557259" sldId="257"/>
            <ac:picMk id="6" creationId="{5D71D043-6511-2ECA-F2DD-D81F02DA680E}"/>
          </ac:picMkLst>
        </pc:picChg>
        <pc:picChg chg="mod">
          <ac:chgData name="Bart Bozon" userId="26c7e87d-a4c1-46b5-bd66-bae5a56eb03c" providerId="ADAL" clId="{558275D9-6CCE-450A-A433-01FA581AFC54}" dt="2025-04-04T09:07:26.266" v="1288" actId="1076"/>
          <ac:picMkLst>
            <pc:docMk/>
            <pc:sldMk cId="2632557259" sldId="257"/>
            <ac:picMk id="8" creationId="{1684CE09-7543-3A9E-7550-89FD6579ECD3}"/>
          </ac:picMkLst>
        </pc:picChg>
      </pc:sldChg>
      <pc:sldChg chg="addSp delSp new del mod">
        <pc:chgData name="Bart Bozon" userId="26c7e87d-a4c1-46b5-bd66-bae5a56eb03c" providerId="ADAL" clId="{558275D9-6CCE-450A-A433-01FA581AFC54}" dt="2025-04-03T19:22:44.592" v="1042" actId="47"/>
        <pc:sldMkLst>
          <pc:docMk/>
          <pc:sldMk cId="167040889" sldId="259"/>
        </pc:sldMkLst>
      </pc:sldChg>
      <pc:sldChg chg="addSp delSp modSp new del mod">
        <pc:chgData name="Bart Bozon" userId="26c7e87d-a4c1-46b5-bd66-bae5a56eb03c" providerId="ADAL" clId="{558275D9-6CCE-450A-A433-01FA581AFC54}" dt="2025-04-03T19:22:22.295" v="1041" actId="47"/>
        <pc:sldMkLst>
          <pc:docMk/>
          <pc:sldMk cId="4157652086" sldId="260"/>
        </pc:sldMkLst>
      </pc:sldChg>
      <pc:sldChg chg="addSp delSp modSp new mod">
        <pc:chgData name="Bart Bozon" userId="26c7e87d-a4c1-46b5-bd66-bae5a56eb03c" providerId="ADAL" clId="{558275D9-6CCE-450A-A433-01FA581AFC54}" dt="2025-04-03T13:18:17.087" v="411" actId="1076"/>
        <pc:sldMkLst>
          <pc:docMk/>
          <pc:sldMk cId="4237235110" sldId="261"/>
        </pc:sldMkLst>
        <pc:picChg chg="add mod">
          <ac:chgData name="Bart Bozon" userId="26c7e87d-a4c1-46b5-bd66-bae5a56eb03c" providerId="ADAL" clId="{558275D9-6CCE-450A-A433-01FA581AFC54}" dt="2025-04-03T12:11:19.761" v="20" actId="1076"/>
          <ac:picMkLst>
            <pc:docMk/>
            <pc:sldMk cId="4237235110" sldId="261"/>
            <ac:picMk id="5" creationId="{55B460F2-AED4-07AF-5EA4-76E65B77186A}"/>
          </ac:picMkLst>
        </pc:picChg>
        <pc:picChg chg="add mod">
          <ac:chgData name="Bart Bozon" userId="26c7e87d-a4c1-46b5-bd66-bae5a56eb03c" providerId="ADAL" clId="{558275D9-6CCE-450A-A433-01FA581AFC54}" dt="2025-04-03T12:11:19.761" v="20" actId="1076"/>
          <ac:picMkLst>
            <pc:docMk/>
            <pc:sldMk cId="4237235110" sldId="261"/>
            <ac:picMk id="7" creationId="{534DF8F1-E10D-0303-0FD9-50B7603B17E3}"/>
          </ac:picMkLst>
        </pc:picChg>
        <pc:picChg chg="add mod">
          <ac:chgData name="Bart Bozon" userId="26c7e87d-a4c1-46b5-bd66-bae5a56eb03c" providerId="ADAL" clId="{558275D9-6CCE-450A-A433-01FA581AFC54}" dt="2025-04-03T12:11:24.314" v="21" actId="1076"/>
          <ac:picMkLst>
            <pc:docMk/>
            <pc:sldMk cId="4237235110" sldId="261"/>
            <ac:picMk id="9" creationId="{3EE84AFB-9754-65BB-2C2C-6F4F47B4A339}"/>
          </ac:picMkLst>
        </pc:picChg>
        <pc:picChg chg="add mod">
          <ac:chgData name="Bart Bozon" userId="26c7e87d-a4c1-46b5-bd66-bae5a56eb03c" providerId="ADAL" clId="{558275D9-6CCE-450A-A433-01FA581AFC54}" dt="2025-04-03T12:11:24.314" v="21" actId="1076"/>
          <ac:picMkLst>
            <pc:docMk/>
            <pc:sldMk cId="4237235110" sldId="261"/>
            <ac:picMk id="11" creationId="{BD4D3D66-6562-0911-6950-E0FE05575F89}"/>
          </ac:picMkLst>
        </pc:picChg>
        <pc:picChg chg="add mod">
          <ac:chgData name="Bart Bozon" userId="26c7e87d-a4c1-46b5-bd66-bae5a56eb03c" providerId="ADAL" clId="{558275D9-6CCE-450A-A433-01FA581AFC54}" dt="2025-04-03T13:17:48.195" v="407" actId="1076"/>
          <ac:picMkLst>
            <pc:docMk/>
            <pc:sldMk cId="4237235110" sldId="261"/>
            <ac:picMk id="15" creationId="{298CC74A-E571-8685-B739-EE6F5B5C2995}"/>
          </ac:picMkLst>
        </pc:picChg>
        <pc:picChg chg="add mod">
          <ac:chgData name="Bart Bozon" userId="26c7e87d-a4c1-46b5-bd66-bae5a56eb03c" providerId="ADAL" clId="{558275D9-6CCE-450A-A433-01FA581AFC54}" dt="2025-04-03T13:17:45.857" v="406" actId="1076"/>
          <ac:picMkLst>
            <pc:docMk/>
            <pc:sldMk cId="4237235110" sldId="261"/>
            <ac:picMk id="17" creationId="{7754BC93-5DBF-5166-C0D3-B56BC79EE77B}"/>
          </ac:picMkLst>
        </pc:picChg>
        <pc:picChg chg="add mod">
          <ac:chgData name="Bart Bozon" userId="26c7e87d-a4c1-46b5-bd66-bae5a56eb03c" providerId="ADAL" clId="{558275D9-6CCE-450A-A433-01FA581AFC54}" dt="2025-04-03T13:18:17.087" v="411" actId="1076"/>
          <ac:picMkLst>
            <pc:docMk/>
            <pc:sldMk cId="4237235110" sldId="261"/>
            <ac:picMk id="19" creationId="{6F184390-B6F3-FDE3-C8C8-02326F4E1FF7}"/>
          </ac:picMkLst>
        </pc:picChg>
        <pc:picChg chg="add mod">
          <ac:chgData name="Bart Bozon" userId="26c7e87d-a4c1-46b5-bd66-bae5a56eb03c" providerId="ADAL" clId="{558275D9-6CCE-450A-A433-01FA581AFC54}" dt="2025-04-03T13:18:13.776" v="410" actId="1076"/>
          <ac:picMkLst>
            <pc:docMk/>
            <pc:sldMk cId="4237235110" sldId="261"/>
            <ac:picMk id="21" creationId="{C207C1B8-97DF-BCEA-85C6-73265138D2FD}"/>
          </ac:picMkLst>
        </pc:picChg>
      </pc:sldChg>
      <pc:sldChg chg="addSp delSp modSp add mod modTransition modAnim">
        <pc:chgData name="Bart Bozon" userId="26c7e87d-a4c1-46b5-bd66-bae5a56eb03c" providerId="ADAL" clId="{558275D9-6CCE-450A-A433-01FA581AFC54}" dt="2025-04-03T19:11:28.410" v="938" actId="167"/>
        <pc:sldMkLst>
          <pc:docMk/>
          <pc:sldMk cId="479485373" sldId="262"/>
        </pc:sldMkLst>
        <pc:spChg chg="add mod">
          <ac:chgData name="Bart Bozon" userId="26c7e87d-a4c1-46b5-bd66-bae5a56eb03c" providerId="ADAL" clId="{558275D9-6CCE-450A-A433-01FA581AFC54}" dt="2025-04-03T12:55:49.598" v="400" actId="1036"/>
          <ac:spMkLst>
            <pc:docMk/>
            <pc:sldMk cId="479485373" sldId="262"/>
            <ac:spMk id="2" creationId="{12FD3DE2-AA8C-E152-8396-4294292A23A9}"/>
          </ac:spMkLst>
        </pc:spChg>
        <pc:picChg chg="mod">
          <ac:chgData name="Bart Bozon" userId="26c7e87d-a4c1-46b5-bd66-bae5a56eb03c" providerId="ADAL" clId="{558275D9-6CCE-450A-A433-01FA581AFC54}" dt="2025-04-03T19:11:28.410" v="938" actId="167"/>
          <ac:picMkLst>
            <pc:docMk/>
            <pc:sldMk cId="479485373" sldId="262"/>
            <ac:picMk id="1028" creationId="{3ED9199E-E57E-8C79-1A11-1ED0AFD7D5E7}"/>
          </ac:picMkLst>
        </pc:picChg>
        <pc:picChg chg="mod">
          <ac:chgData name="Bart Bozon" userId="26c7e87d-a4c1-46b5-bd66-bae5a56eb03c" providerId="ADAL" clId="{558275D9-6CCE-450A-A433-01FA581AFC54}" dt="2025-04-03T12:47:22.160" v="344" actId="1076"/>
          <ac:picMkLst>
            <pc:docMk/>
            <pc:sldMk cId="479485373" sldId="262"/>
            <ac:picMk id="1034" creationId="{5E757A93-B1E5-6B6F-FE52-6F674BF1B88C}"/>
          </ac:picMkLst>
        </pc:picChg>
        <pc:cxnChg chg="add">
          <ac:chgData name="Bart Bozon" userId="26c7e87d-a4c1-46b5-bd66-bae5a56eb03c" providerId="ADAL" clId="{558275D9-6CCE-450A-A433-01FA581AFC54}" dt="2025-04-03T18:22:09.826" v="849" actId="11529"/>
          <ac:cxnSpMkLst>
            <pc:docMk/>
            <pc:sldMk cId="479485373" sldId="262"/>
            <ac:cxnSpMk id="4" creationId="{222A21F4-0C14-856A-FD93-E3633C84CF4B}"/>
          </ac:cxnSpMkLst>
        </pc:cxnChg>
        <pc:cxnChg chg="add mod">
          <ac:chgData name="Bart Bozon" userId="26c7e87d-a4c1-46b5-bd66-bae5a56eb03c" providerId="ADAL" clId="{558275D9-6CCE-450A-A433-01FA581AFC54}" dt="2025-04-03T18:22:15.558" v="852" actId="14100"/>
          <ac:cxnSpMkLst>
            <pc:docMk/>
            <pc:sldMk cId="479485373" sldId="262"/>
            <ac:cxnSpMk id="6" creationId="{AB277C28-25D2-4192-E86A-73A4AAE1E3E7}"/>
          </ac:cxnSpMkLst>
        </pc:cxnChg>
        <pc:cxnChg chg="add mod">
          <ac:chgData name="Bart Bozon" userId="26c7e87d-a4c1-46b5-bd66-bae5a56eb03c" providerId="ADAL" clId="{558275D9-6CCE-450A-A433-01FA581AFC54}" dt="2025-04-03T18:25:22.585" v="885" actId="14100"/>
          <ac:cxnSpMkLst>
            <pc:docMk/>
            <pc:sldMk cId="479485373" sldId="262"/>
            <ac:cxnSpMk id="9" creationId="{5D5A5349-8F4B-EE46-AA07-5DB325EEFC4B}"/>
          </ac:cxnSpMkLst>
        </pc:cxnChg>
        <pc:cxnChg chg="add mod">
          <ac:chgData name="Bart Bozon" userId="26c7e87d-a4c1-46b5-bd66-bae5a56eb03c" providerId="ADAL" clId="{558275D9-6CCE-450A-A433-01FA581AFC54}" dt="2025-04-03T18:25:29.113" v="888" actId="14100"/>
          <ac:cxnSpMkLst>
            <pc:docMk/>
            <pc:sldMk cId="479485373" sldId="262"/>
            <ac:cxnSpMk id="18" creationId="{2BC66F4F-2456-42E1-1644-AFC4457B5997}"/>
          </ac:cxnSpMkLst>
        </pc:cxnChg>
        <pc:cxnChg chg="add mod ord">
          <ac:chgData name="Bart Bozon" userId="26c7e87d-a4c1-46b5-bd66-bae5a56eb03c" providerId="ADAL" clId="{558275D9-6CCE-450A-A433-01FA581AFC54}" dt="2025-04-03T18:25:39.992" v="892" actId="167"/>
          <ac:cxnSpMkLst>
            <pc:docMk/>
            <pc:sldMk cId="479485373" sldId="262"/>
            <ac:cxnSpMk id="32" creationId="{83089275-2555-9F37-160B-EF2D1056A99C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44.884" v="939"/>
        <pc:sldMkLst>
          <pc:docMk/>
          <pc:sldMk cId="2087553361" sldId="263"/>
        </pc:sldMkLst>
        <pc:spChg chg="add mod">
          <ac:chgData name="Bart Bozon" userId="26c7e87d-a4c1-46b5-bd66-bae5a56eb03c" providerId="ADAL" clId="{558275D9-6CCE-450A-A433-01FA581AFC54}" dt="2025-04-03T12:50:24.807" v="379" actId="1036"/>
          <ac:spMkLst>
            <pc:docMk/>
            <pc:sldMk cId="2087553361" sldId="263"/>
            <ac:spMk id="2" creationId="{91C3B069-254C-38BC-932D-38614A5714FF}"/>
          </ac:spMkLst>
        </pc:spChg>
        <pc:picChg chg="mod">
          <ac:chgData name="Bart Bozon" userId="26c7e87d-a4c1-46b5-bd66-bae5a56eb03c" providerId="ADAL" clId="{558275D9-6CCE-450A-A433-01FA581AFC54}" dt="2025-04-03T19:11:22.712" v="937" actId="167"/>
          <ac:picMkLst>
            <pc:docMk/>
            <pc:sldMk cId="2087553361" sldId="263"/>
            <ac:picMk id="1028" creationId="{5172E106-16D1-0BD7-53EC-888483F9AC0D}"/>
          </ac:picMkLst>
        </pc:picChg>
        <pc:cxnChg chg="add mod">
          <ac:chgData name="Bart Bozon" userId="26c7e87d-a4c1-46b5-bd66-bae5a56eb03c" providerId="ADAL" clId="{558275D9-6CCE-450A-A433-01FA581AFC54}" dt="2025-04-03T18:22:40.812" v="853"/>
          <ac:cxnSpMkLst>
            <pc:docMk/>
            <pc:sldMk cId="2087553361" sldId="263"/>
            <ac:cxnSpMk id="3" creationId="{D103DF96-2470-0C02-206D-1809ED1BDFDC}"/>
          </ac:cxnSpMkLst>
        </pc:cxnChg>
        <pc:cxnChg chg="add mod">
          <ac:chgData name="Bart Bozon" userId="26c7e87d-a4c1-46b5-bd66-bae5a56eb03c" providerId="ADAL" clId="{558275D9-6CCE-450A-A433-01FA581AFC54}" dt="2025-04-03T18:22:49.956" v="855"/>
          <ac:cxnSpMkLst>
            <pc:docMk/>
            <pc:sldMk cId="2087553361" sldId="263"/>
            <ac:cxnSpMk id="6" creationId="{FB4EA946-7160-114C-E8EB-6A4D8744C4FA}"/>
          </ac:cxnSpMkLst>
        </pc:cxnChg>
        <pc:cxnChg chg="add mod">
          <ac:chgData name="Bart Bozon" userId="26c7e87d-a4c1-46b5-bd66-bae5a56eb03c" providerId="ADAL" clId="{558275D9-6CCE-450A-A433-01FA581AFC54}" dt="2025-04-03T19:07:55.973" v="926"/>
          <ac:cxnSpMkLst>
            <pc:docMk/>
            <pc:sldMk cId="2087553361" sldId="263"/>
            <ac:cxnSpMk id="18" creationId="{C4A4D2BB-D019-1E19-1EE4-8DB5B9DF0EBA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3" creationId="{93FCCA94-FD70-1D46-8E1B-3EF90AC5B45B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4" creationId="{E15B3A46-E1CD-734C-1230-1BF1D5ABAD22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5" creationId="{11B5FF19-23DA-8A1C-EE25-A3F077693711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51.185" v="940"/>
        <pc:sldMkLst>
          <pc:docMk/>
          <pc:sldMk cId="1372099996" sldId="264"/>
        </pc:sldMkLst>
        <pc:spChg chg="add mod">
          <ac:chgData name="Bart Bozon" userId="26c7e87d-a4c1-46b5-bd66-bae5a56eb03c" providerId="ADAL" clId="{558275D9-6CCE-450A-A433-01FA581AFC54}" dt="2025-04-03T12:50:44.558" v="381" actId="1076"/>
          <ac:spMkLst>
            <pc:docMk/>
            <pc:sldMk cId="1372099996" sldId="264"/>
            <ac:spMk id="4" creationId="{3E0BC9A7-AE75-7DA1-1C82-0FAF5C8D28F5}"/>
          </ac:spMkLst>
        </pc:spChg>
        <pc:picChg chg="mod">
          <ac:chgData name="Bart Bozon" userId="26c7e87d-a4c1-46b5-bd66-bae5a56eb03c" providerId="ADAL" clId="{558275D9-6CCE-450A-A433-01FA581AFC54}" dt="2025-04-03T19:11:17.656" v="936" actId="167"/>
          <ac:picMkLst>
            <pc:docMk/>
            <pc:sldMk cId="1372099996" sldId="264"/>
            <ac:picMk id="1028" creationId="{294C9892-B299-3D43-7187-21A74668EA85}"/>
          </ac:picMkLst>
        </pc:picChg>
        <pc:cxnChg chg="add mod">
          <ac:chgData name="Bart Bozon" userId="26c7e87d-a4c1-46b5-bd66-bae5a56eb03c" providerId="ADAL" clId="{558275D9-6CCE-450A-A433-01FA581AFC54}" dt="2025-04-03T18:22:58.567" v="856"/>
          <ac:cxnSpMkLst>
            <pc:docMk/>
            <pc:sldMk cId="1372099996" sldId="264"/>
            <ac:cxnSpMk id="2" creationId="{07FCC390-C7B0-499D-5F93-5D3F73382CFF}"/>
          </ac:cxnSpMkLst>
        </pc:cxnChg>
        <pc:cxnChg chg="add mod">
          <ac:chgData name="Bart Bozon" userId="26c7e87d-a4c1-46b5-bd66-bae5a56eb03c" providerId="ADAL" clId="{558275D9-6CCE-450A-A433-01FA581AFC54}" dt="2025-04-03T18:22:58.567" v="856"/>
          <ac:cxnSpMkLst>
            <pc:docMk/>
            <pc:sldMk cId="1372099996" sldId="264"/>
            <ac:cxnSpMk id="3" creationId="{36F77858-8470-04A4-1E4C-B531CEBCDDF8}"/>
          </ac:cxnSpMkLst>
        </pc:cxnChg>
        <pc:cxnChg chg="add mod">
          <ac:chgData name="Bart Bozon" userId="26c7e87d-a4c1-46b5-bd66-bae5a56eb03c" providerId="ADAL" clId="{558275D9-6CCE-450A-A433-01FA581AFC54}" dt="2025-04-03T18:23:35.372" v="861"/>
          <ac:cxnSpMkLst>
            <pc:docMk/>
            <pc:sldMk cId="1372099996" sldId="264"/>
            <ac:cxnSpMk id="6" creationId="{2381A76A-588B-DFE2-E49A-F244DF207084}"/>
          </ac:cxnSpMkLst>
        </pc:cxnChg>
        <pc:cxnChg chg="add mod">
          <ac:chgData name="Bart Bozon" userId="26c7e87d-a4c1-46b5-bd66-bae5a56eb03c" providerId="ADAL" clId="{558275D9-6CCE-450A-A433-01FA581AFC54}" dt="2025-04-03T18:24:02.294" v="866" actId="14100"/>
          <ac:cxnSpMkLst>
            <pc:docMk/>
            <pc:sldMk cId="1372099996" sldId="264"/>
            <ac:cxnSpMk id="7" creationId="{9255381D-312A-A99B-C697-1A2A6FA41B74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11" creationId="{58FF420D-B725-5923-C917-B8BC8B16C75B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18" creationId="{C7CC9CDC-4197-755D-9221-0EED801AA98C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22" creationId="{C4EB1DD6-2E69-2DC8-F132-CFD9298EFA4B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57.877" v="941"/>
        <pc:sldMkLst>
          <pc:docMk/>
          <pc:sldMk cId="4130978477" sldId="265"/>
        </pc:sldMkLst>
        <pc:spChg chg="add mod">
          <ac:chgData name="Bart Bozon" userId="26c7e87d-a4c1-46b5-bd66-bae5a56eb03c" providerId="ADAL" clId="{558275D9-6CCE-450A-A433-01FA581AFC54}" dt="2025-04-03T12:53:16.187" v="390" actId="1038"/>
          <ac:spMkLst>
            <pc:docMk/>
            <pc:sldMk cId="4130978477" sldId="265"/>
            <ac:spMk id="2" creationId="{4ABAF62A-2095-A87F-3C0E-53D6AB3735F6}"/>
          </ac:spMkLst>
        </pc:spChg>
        <pc:picChg chg="mod">
          <ac:chgData name="Bart Bozon" userId="26c7e87d-a4c1-46b5-bd66-bae5a56eb03c" providerId="ADAL" clId="{558275D9-6CCE-450A-A433-01FA581AFC54}" dt="2025-04-03T19:11:05.164" v="935" actId="167"/>
          <ac:picMkLst>
            <pc:docMk/>
            <pc:sldMk cId="4130978477" sldId="265"/>
            <ac:picMk id="1028" creationId="{FDAE6480-B5BA-A7DB-F9CF-9149705E440F}"/>
          </ac:picMkLst>
        </pc:picChg>
        <pc:cxnChg chg="add mod">
          <ac:chgData name="Bart Bozon" userId="26c7e87d-a4c1-46b5-bd66-bae5a56eb03c" providerId="ADAL" clId="{558275D9-6CCE-450A-A433-01FA581AFC54}" dt="2025-04-03T18:23:00.685" v="857"/>
          <ac:cxnSpMkLst>
            <pc:docMk/>
            <pc:sldMk cId="4130978477" sldId="265"/>
            <ac:cxnSpMk id="3" creationId="{8BC0A3C1-639B-C92C-DB1A-A54AE694483C}"/>
          </ac:cxnSpMkLst>
        </pc:cxnChg>
        <pc:cxnChg chg="add mod">
          <ac:chgData name="Bart Bozon" userId="26c7e87d-a4c1-46b5-bd66-bae5a56eb03c" providerId="ADAL" clId="{558275D9-6CCE-450A-A433-01FA581AFC54}" dt="2025-04-03T18:23:00.685" v="857"/>
          <ac:cxnSpMkLst>
            <pc:docMk/>
            <pc:sldMk cId="4130978477" sldId="265"/>
            <ac:cxnSpMk id="4" creationId="{032678C3-5D90-23A7-B3A2-29C05E961066}"/>
          </ac:cxnSpMkLst>
        </pc:cxnChg>
        <pc:cxnChg chg="add mod">
          <ac:chgData name="Bart Bozon" userId="26c7e87d-a4c1-46b5-bd66-bae5a56eb03c" providerId="ADAL" clId="{558275D9-6CCE-450A-A433-01FA581AFC54}" dt="2025-04-03T18:23:38.030" v="862"/>
          <ac:cxnSpMkLst>
            <pc:docMk/>
            <pc:sldMk cId="4130978477" sldId="265"/>
            <ac:cxnSpMk id="6" creationId="{4762743F-4CA9-825C-A436-6470E1A17005}"/>
          </ac:cxnSpMkLst>
        </pc:cxnChg>
        <pc:cxnChg chg="add mod">
          <ac:chgData name="Bart Bozon" userId="26c7e87d-a4c1-46b5-bd66-bae5a56eb03c" providerId="ADAL" clId="{558275D9-6CCE-450A-A433-01FA581AFC54}" dt="2025-04-03T18:24:11.330" v="867"/>
          <ac:cxnSpMkLst>
            <pc:docMk/>
            <pc:sldMk cId="4130978477" sldId="265"/>
            <ac:cxnSpMk id="7" creationId="{01B61CE4-BA62-8758-B72D-ADB4BB9E30C8}"/>
          </ac:cxnSpMkLst>
        </pc:cxnChg>
        <pc:cxnChg chg="add mod">
          <ac:chgData name="Bart Bozon" userId="26c7e87d-a4c1-46b5-bd66-bae5a56eb03c" providerId="ADAL" clId="{558275D9-6CCE-450A-A433-01FA581AFC54}" dt="2025-04-03T18:24:32.540" v="871" actId="14100"/>
          <ac:cxnSpMkLst>
            <pc:docMk/>
            <pc:sldMk cId="4130978477" sldId="265"/>
            <ac:cxnSpMk id="8" creationId="{37100ED2-47C4-A2A6-3A03-793AFDE2E5A6}"/>
          </ac:cxnSpMkLst>
        </pc:cxnChg>
        <pc:cxnChg chg="add mod">
          <ac:chgData name="Bart Bozon" userId="26c7e87d-a4c1-46b5-bd66-bae5a56eb03c" providerId="ADAL" clId="{558275D9-6CCE-450A-A433-01FA581AFC54}" dt="2025-04-03T18:24:46.724" v="875" actId="14100"/>
          <ac:cxnSpMkLst>
            <pc:docMk/>
            <pc:sldMk cId="4130978477" sldId="265"/>
            <ac:cxnSpMk id="11" creationId="{643E7E83-E60D-5844-F2E5-AFBA7E82FB06}"/>
          </ac:cxnSpMkLst>
        </pc:cxnChg>
        <pc:cxnChg chg="add mod">
          <ac:chgData name="Bart Bozon" userId="26c7e87d-a4c1-46b5-bd66-bae5a56eb03c" providerId="ADAL" clId="{558275D9-6CCE-450A-A433-01FA581AFC54}" dt="2025-04-03T19:05:24.635" v="903" actId="14100"/>
          <ac:cxnSpMkLst>
            <pc:docMk/>
            <pc:sldMk cId="4130978477" sldId="265"/>
            <ac:cxnSpMk id="52" creationId="{D91963B4-AF5D-EFC9-54DC-874E99C01716}"/>
          </ac:cxnSpMkLst>
        </pc:cxnChg>
        <pc:cxnChg chg="add mod">
          <ac:chgData name="Bart Bozon" userId="26c7e87d-a4c1-46b5-bd66-bae5a56eb03c" providerId="ADAL" clId="{558275D9-6CCE-450A-A433-01FA581AFC54}" dt="2025-04-03T19:05:33.744" v="906" actId="14100"/>
          <ac:cxnSpMkLst>
            <pc:docMk/>
            <pc:sldMk cId="4130978477" sldId="265"/>
            <ac:cxnSpMk id="55" creationId="{D69E5C67-B4EF-5E85-D34D-214181E0CA0F}"/>
          </ac:cxnSpMkLst>
        </pc:cxnChg>
        <pc:cxnChg chg="add mod">
          <ac:chgData name="Bart Bozon" userId="26c7e87d-a4c1-46b5-bd66-bae5a56eb03c" providerId="ADAL" clId="{558275D9-6CCE-450A-A433-01FA581AFC54}" dt="2025-04-03T19:06:08.847" v="913" actId="14100"/>
          <ac:cxnSpMkLst>
            <pc:docMk/>
            <pc:sldMk cId="4130978477" sldId="265"/>
            <ac:cxnSpMk id="58" creationId="{2CE3B358-319B-5DD5-C42B-370AD9D00C5D}"/>
          </ac:cxnSpMkLst>
        </pc:cxnChg>
        <pc:cxnChg chg="add mod">
          <ac:chgData name="Bart Bozon" userId="26c7e87d-a4c1-46b5-bd66-bae5a56eb03c" providerId="ADAL" clId="{558275D9-6CCE-450A-A433-01FA581AFC54}" dt="2025-04-03T19:05:54.448" v="912" actId="14100"/>
          <ac:cxnSpMkLst>
            <pc:docMk/>
            <pc:sldMk cId="4130978477" sldId="265"/>
            <ac:cxnSpMk id="61" creationId="{6D6B2964-C69E-9283-057C-24996570F801}"/>
          </ac:cxnSpMkLst>
        </pc:cxnChg>
        <pc:cxnChg chg="add mod">
          <ac:chgData name="Bart Bozon" userId="26c7e87d-a4c1-46b5-bd66-bae5a56eb03c" providerId="ADAL" clId="{558275D9-6CCE-450A-A433-01FA581AFC54}" dt="2025-04-03T19:06:24.253" v="916" actId="14100"/>
          <ac:cxnSpMkLst>
            <pc:docMk/>
            <pc:sldMk cId="4130978477" sldId="265"/>
            <ac:cxnSpMk id="1025" creationId="{D4D68839-ADB6-6E16-8B24-9D6971E7F3DD}"/>
          </ac:cxnSpMkLst>
        </pc:cxnChg>
        <pc:cxnChg chg="add mod">
          <ac:chgData name="Bart Bozon" userId="26c7e87d-a4c1-46b5-bd66-bae5a56eb03c" providerId="ADAL" clId="{558275D9-6CCE-450A-A433-01FA581AFC54}" dt="2025-04-03T19:06:35.070" v="919" actId="14100"/>
          <ac:cxnSpMkLst>
            <pc:docMk/>
            <pc:sldMk cId="4130978477" sldId="265"/>
            <ac:cxnSpMk id="1029" creationId="{134674A3-27F0-BBF4-4D6C-402FBCA9A65F}"/>
          </ac:cxnSpMkLst>
        </pc:cxnChg>
        <pc:cxnChg chg="add mod">
          <ac:chgData name="Bart Bozon" userId="26c7e87d-a4c1-46b5-bd66-bae5a56eb03c" providerId="ADAL" clId="{558275D9-6CCE-450A-A433-01FA581AFC54}" dt="2025-04-03T19:06:54.093" v="922" actId="14100"/>
          <ac:cxnSpMkLst>
            <pc:docMk/>
            <pc:sldMk cId="4130978477" sldId="265"/>
            <ac:cxnSpMk id="1032" creationId="{F3967D62-4C60-6420-8D84-BC0527EA6131}"/>
          </ac:cxnSpMkLst>
        </pc:cxnChg>
        <pc:cxnChg chg="add mod">
          <ac:chgData name="Bart Bozon" userId="26c7e87d-a4c1-46b5-bd66-bae5a56eb03c" providerId="ADAL" clId="{558275D9-6CCE-450A-A433-01FA581AFC54}" dt="2025-04-03T19:07:14.177" v="925" actId="14100"/>
          <ac:cxnSpMkLst>
            <pc:docMk/>
            <pc:sldMk cId="4130978477" sldId="265"/>
            <ac:cxnSpMk id="1035" creationId="{8EB03F47-867B-3614-B283-3270E151ED42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38" creationId="{32F1695B-E4AA-7837-D701-219F629B6E52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39" creationId="{276948BE-BC83-5B24-8DFE-58F822A8CA80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40" creationId="{DB267A2E-B60B-26E5-2775-7D4090B6B9B6}"/>
          </ac:cxnSpMkLst>
        </pc:cxnChg>
      </pc:sldChg>
      <pc:sldChg chg="addSp modSp add mod modTransition">
        <pc:chgData name="Bart Bozon" userId="26c7e87d-a4c1-46b5-bd66-bae5a56eb03c" providerId="ADAL" clId="{558275D9-6CCE-450A-A433-01FA581AFC54}" dt="2025-04-03T12:49:47.050" v="371"/>
        <pc:sldMkLst>
          <pc:docMk/>
          <pc:sldMk cId="268998158" sldId="266"/>
        </pc:sldMkLst>
        <pc:spChg chg="add mod">
          <ac:chgData name="Bart Bozon" userId="26c7e87d-a4c1-46b5-bd66-bae5a56eb03c" providerId="ADAL" clId="{558275D9-6CCE-450A-A433-01FA581AFC54}" dt="2025-04-03T12:49:27.709" v="367" actId="692"/>
          <ac:spMkLst>
            <pc:docMk/>
            <pc:sldMk cId="268998158" sldId="266"/>
            <ac:spMk id="2" creationId="{6746B0D2-7C9A-D333-9328-7AAC4E55756D}"/>
          </ac:spMkLst>
        </pc:spChg>
      </pc:sldChg>
      <pc:sldChg chg="addSp delSp modSp new mod modTransition modAnim">
        <pc:chgData name="Bart Bozon" userId="26c7e87d-a4c1-46b5-bd66-bae5a56eb03c" providerId="ADAL" clId="{558275D9-6CCE-450A-A433-01FA581AFC54}" dt="2025-04-08T10:14:09.833" v="1641" actId="20577"/>
        <pc:sldMkLst>
          <pc:docMk/>
          <pc:sldMk cId="3524887285" sldId="267"/>
        </pc:sldMkLst>
        <pc:spChg chg="add mod">
          <ac:chgData name="Bart Bozon" userId="26c7e87d-a4c1-46b5-bd66-bae5a56eb03c" providerId="ADAL" clId="{558275D9-6CCE-450A-A433-01FA581AFC54}" dt="2025-04-08T10:13:44.114" v="1628" actId="20577"/>
          <ac:spMkLst>
            <pc:docMk/>
            <pc:sldMk cId="3524887285" sldId="267"/>
            <ac:spMk id="9" creationId="{A65795CD-C2BF-23B2-1B4B-09407521D5A2}"/>
          </ac:spMkLst>
        </pc:spChg>
        <pc:spChg chg="add mod">
          <ac:chgData name="Bart Bozon" userId="26c7e87d-a4c1-46b5-bd66-bae5a56eb03c" providerId="ADAL" clId="{558275D9-6CCE-450A-A433-01FA581AFC54}" dt="2025-04-08T10:12:43.857" v="1592" actId="20577"/>
          <ac:spMkLst>
            <pc:docMk/>
            <pc:sldMk cId="3524887285" sldId="267"/>
            <ac:spMk id="11" creationId="{8F998218-115A-4433-152D-003922500ACA}"/>
          </ac:spMkLst>
        </pc:spChg>
        <pc:spChg chg="add mod">
          <ac:chgData name="Bart Bozon" userId="26c7e87d-a4c1-46b5-bd66-bae5a56eb03c" providerId="ADAL" clId="{558275D9-6CCE-450A-A433-01FA581AFC54}" dt="2025-04-08T10:14:09.833" v="1641" actId="20577"/>
          <ac:spMkLst>
            <pc:docMk/>
            <pc:sldMk cId="3524887285" sldId="267"/>
            <ac:spMk id="14" creationId="{BE480BA4-B01C-374B-E92E-E727A1275952}"/>
          </ac:spMkLst>
        </pc:spChg>
        <pc:picChg chg="add mod">
          <ac:chgData name="Bart Bozon" userId="26c7e87d-a4c1-46b5-bd66-bae5a56eb03c" providerId="ADAL" clId="{558275D9-6CCE-450A-A433-01FA581AFC54}" dt="2025-04-03T17:44:06.144" v="601" actId="1076"/>
          <ac:picMkLst>
            <pc:docMk/>
            <pc:sldMk cId="3524887285" sldId="267"/>
            <ac:picMk id="16" creationId="{3701B850-033C-D28F-156F-20865B5FEEE8}"/>
          </ac:picMkLst>
        </pc:picChg>
      </pc:sldChg>
      <pc:sldChg chg="addSp delSp modSp new mod ord modAnim">
        <pc:chgData name="Bart Bozon" userId="26c7e87d-a4c1-46b5-bd66-bae5a56eb03c" providerId="ADAL" clId="{558275D9-6CCE-450A-A433-01FA581AFC54}" dt="2025-04-03T17:46:25.542" v="647"/>
        <pc:sldMkLst>
          <pc:docMk/>
          <pc:sldMk cId="2640087828" sldId="268"/>
        </pc:sldMkLst>
        <pc:spChg chg="mod">
          <ac:chgData name="Bart Bozon" userId="26c7e87d-a4c1-46b5-bd66-bae5a56eb03c" providerId="ADAL" clId="{558275D9-6CCE-450A-A433-01FA581AFC54}" dt="2025-04-03T17:24:54.160" v="519" actId="20577"/>
          <ac:spMkLst>
            <pc:docMk/>
            <pc:sldMk cId="2640087828" sldId="268"/>
            <ac:spMk id="2" creationId="{845128E2-8C0E-3CB2-34B3-C984C9AA58E3}"/>
          </ac:spMkLst>
        </pc:spChg>
        <pc:spChg chg="add mod">
          <ac:chgData name="Bart Bozon" userId="26c7e87d-a4c1-46b5-bd66-bae5a56eb03c" providerId="ADAL" clId="{558275D9-6CCE-450A-A433-01FA581AFC54}" dt="2025-04-03T17:25:28.657" v="525" actId="6549"/>
          <ac:spMkLst>
            <pc:docMk/>
            <pc:sldMk cId="2640087828" sldId="268"/>
            <ac:spMk id="7" creationId="{AA12F127-E440-362B-A9BF-A970AA8C7055}"/>
          </ac:spMkLst>
        </pc:spChg>
        <pc:spChg chg="add mod">
          <ac:chgData name="Bart Bozon" userId="26c7e87d-a4c1-46b5-bd66-bae5a56eb03c" providerId="ADAL" clId="{558275D9-6CCE-450A-A433-01FA581AFC54}" dt="2025-04-03T17:46:07.380" v="645"/>
          <ac:spMkLst>
            <pc:docMk/>
            <pc:sldMk cId="2640087828" sldId="268"/>
            <ac:spMk id="11" creationId="{85191DAF-798D-E2BE-2C87-7FCDF667D082}"/>
          </ac:spMkLst>
        </pc:spChg>
        <pc:picChg chg="add mod">
          <ac:chgData name="Bart Bozon" userId="26c7e87d-a4c1-46b5-bd66-bae5a56eb03c" providerId="ADAL" clId="{558275D9-6CCE-450A-A433-01FA581AFC54}" dt="2025-04-03T17:24:43.558" v="495" actId="1076"/>
          <ac:picMkLst>
            <pc:docMk/>
            <pc:sldMk cId="2640087828" sldId="268"/>
            <ac:picMk id="1026" creationId="{C03ED6E1-5CEF-ED44-3E88-111F58F5BB7B}"/>
          </ac:picMkLst>
        </pc:picChg>
      </pc:sldChg>
      <pc:sldChg chg="addSp delSp modSp new mod modAnim">
        <pc:chgData name="Bart Bozon" userId="26c7e87d-a4c1-46b5-bd66-bae5a56eb03c" providerId="ADAL" clId="{558275D9-6CCE-450A-A433-01FA581AFC54}" dt="2025-04-04T05:55:09.172" v="1142" actId="20577"/>
        <pc:sldMkLst>
          <pc:docMk/>
          <pc:sldMk cId="1659971552" sldId="269"/>
        </pc:sldMkLst>
        <pc:spChg chg="add mod">
          <ac:chgData name="Bart Bozon" userId="26c7e87d-a4c1-46b5-bd66-bae5a56eb03c" providerId="ADAL" clId="{558275D9-6CCE-450A-A433-01FA581AFC54}" dt="2025-04-04T05:55:09.172" v="1142" actId="20577"/>
          <ac:spMkLst>
            <pc:docMk/>
            <pc:sldMk cId="1659971552" sldId="269"/>
            <ac:spMk id="6" creationId="{09F71E92-360D-45A6-8E08-7841F5DD3728}"/>
          </ac:spMkLst>
        </pc:spChg>
        <pc:picChg chg="add mod">
          <ac:chgData name="Bart Bozon" userId="26c7e87d-a4c1-46b5-bd66-bae5a56eb03c" providerId="ADAL" clId="{558275D9-6CCE-450A-A433-01FA581AFC54}" dt="2025-04-03T17:16:13.897" v="468" actId="1076"/>
          <ac:picMkLst>
            <pc:docMk/>
            <pc:sldMk cId="1659971552" sldId="269"/>
            <ac:picMk id="2052" creationId="{18D61A24-AEFE-868D-F9F1-21A2437B4B3B}"/>
          </ac:picMkLst>
        </pc:picChg>
      </pc:sldChg>
      <pc:sldChg chg="addSp delSp modSp new mod">
        <pc:chgData name="Bart Bozon" userId="26c7e87d-a4c1-46b5-bd66-bae5a56eb03c" providerId="ADAL" clId="{558275D9-6CCE-450A-A433-01FA581AFC54}" dt="2025-04-03T17:30:50.896" v="556" actId="1035"/>
        <pc:sldMkLst>
          <pc:docMk/>
          <pc:sldMk cId="4235927906" sldId="270"/>
        </pc:sldMkLst>
        <pc:spChg chg="mod">
          <ac:chgData name="Bart Bozon" userId="26c7e87d-a4c1-46b5-bd66-bae5a56eb03c" providerId="ADAL" clId="{558275D9-6CCE-450A-A433-01FA581AFC54}" dt="2025-04-03T17:19:28.027" v="478" actId="20577"/>
          <ac:spMkLst>
            <pc:docMk/>
            <pc:sldMk cId="4235927906" sldId="270"/>
            <ac:spMk id="2" creationId="{63049A84-7CBE-0127-2813-C8FE79DBA227}"/>
          </ac:spMkLst>
        </pc:spChg>
        <pc:picChg chg="add mod">
          <ac:chgData name="Bart Bozon" userId="26c7e87d-a4c1-46b5-bd66-bae5a56eb03c" providerId="ADAL" clId="{558275D9-6CCE-450A-A433-01FA581AFC54}" dt="2025-04-03T17:30:50.896" v="556" actId="1035"/>
          <ac:picMkLst>
            <pc:docMk/>
            <pc:sldMk cId="4235927906" sldId="270"/>
            <ac:picMk id="3076" creationId="{FD62DE2C-1F39-2DA7-437C-7D0A50FC8890}"/>
          </ac:picMkLst>
        </pc:picChg>
      </pc:sldChg>
      <pc:sldChg chg="addSp delSp modSp new mod modAnim">
        <pc:chgData name="Bart Bozon" userId="26c7e87d-a4c1-46b5-bd66-bae5a56eb03c" providerId="ADAL" clId="{558275D9-6CCE-450A-A433-01FA581AFC54}" dt="2025-04-08T11:23:50.784" v="1863" actId="20577"/>
        <pc:sldMkLst>
          <pc:docMk/>
          <pc:sldMk cId="1846121906" sldId="271"/>
        </pc:sldMkLst>
        <pc:spChg chg="mod">
          <ac:chgData name="Bart Bozon" userId="26c7e87d-a4c1-46b5-bd66-bae5a56eb03c" providerId="ADAL" clId="{558275D9-6CCE-450A-A433-01FA581AFC54}" dt="2025-04-03T17:23:39.741" v="493" actId="20577"/>
          <ac:spMkLst>
            <pc:docMk/>
            <pc:sldMk cId="1846121906" sldId="271"/>
            <ac:spMk id="2" creationId="{59402954-9A57-BA48-CBA9-6DA8C8D911B9}"/>
          </ac:spMkLst>
        </pc:spChg>
        <pc:spChg chg="add mod">
          <ac:chgData name="Bart Bozon" userId="26c7e87d-a4c1-46b5-bd66-bae5a56eb03c" providerId="ADAL" clId="{558275D9-6CCE-450A-A433-01FA581AFC54}" dt="2025-04-04T05:56:54.391" v="1177" actId="1076"/>
          <ac:spMkLst>
            <pc:docMk/>
            <pc:sldMk cId="1846121906" sldId="271"/>
            <ac:spMk id="3" creationId="{19402368-0FFF-2E23-E442-C44A766158D7}"/>
          </ac:spMkLst>
        </pc:spChg>
        <pc:spChg chg="add mod">
          <ac:chgData name="Bart Bozon" userId="26c7e87d-a4c1-46b5-bd66-bae5a56eb03c" providerId="ADAL" clId="{558275D9-6CCE-450A-A433-01FA581AFC54}" dt="2025-04-04T05:57:09.667" v="1196" actId="20577"/>
          <ac:spMkLst>
            <pc:docMk/>
            <pc:sldMk cId="1846121906" sldId="271"/>
            <ac:spMk id="4" creationId="{A501A66C-0144-6B88-C721-8F508FFEEF0F}"/>
          </ac:spMkLst>
        </pc:spChg>
        <pc:spChg chg="add mod">
          <ac:chgData name="Bart Bozon" userId="26c7e87d-a4c1-46b5-bd66-bae5a56eb03c" providerId="ADAL" clId="{558275D9-6CCE-450A-A433-01FA581AFC54}" dt="2025-04-04T05:57:22.634" v="1212" actId="20577"/>
          <ac:spMkLst>
            <pc:docMk/>
            <pc:sldMk cId="1846121906" sldId="271"/>
            <ac:spMk id="5" creationId="{B8EC020D-A7BA-5E30-8C02-19C4C1923983}"/>
          </ac:spMkLst>
        </pc:spChg>
        <pc:spChg chg="add mod">
          <ac:chgData name="Bart Bozon" userId="26c7e87d-a4c1-46b5-bd66-bae5a56eb03c" providerId="ADAL" clId="{558275D9-6CCE-450A-A433-01FA581AFC54}" dt="2025-04-04T05:57:42.117" v="1238" actId="20577"/>
          <ac:spMkLst>
            <pc:docMk/>
            <pc:sldMk cId="1846121906" sldId="271"/>
            <ac:spMk id="6" creationId="{E8E3C0FA-DA92-E7AB-B9B2-B02ECDF8966D}"/>
          </ac:spMkLst>
        </pc:spChg>
        <pc:spChg chg="add mod">
          <ac:chgData name="Bart Bozon" userId="26c7e87d-a4c1-46b5-bd66-bae5a56eb03c" providerId="ADAL" clId="{558275D9-6CCE-450A-A433-01FA581AFC54}" dt="2025-04-04T05:57:54.511" v="1256" actId="20577"/>
          <ac:spMkLst>
            <pc:docMk/>
            <pc:sldMk cId="1846121906" sldId="271"/>
            <ac:spMk id="7" creationId="{ECF369E3-BECD-73AF-91FF-23633DF13E5B}"/>
          </ac:spMkLst>
        </pc:spChg>
        <pc:spChg chg="add mod">
          <ac:chgData name="Bart Bozon" userId="26c7e87d-a4c1-46b5-bd66-bae5a56eb03c" providerId="ADAL" clId="{558275D9-6CCE-450A-A433-01FA581AFC54}" dt="2025-04-04T06:04:23.478" v="1269" actId="1076"/>
          <ac:spMkLst>
            <pc:docMk/>
            <pc:sldMk cId="1846121906" sldId="271"/>
            <ac:spMk id="8" creationId="{1BEECF31-1EDC-F1DC-D133-FA647C5FA636}"/>
          </ac:spMkLst>
        </pc:spChg>
        <pc:spChg chg="add mod">
          <ac:chgData name="Bart Bozon" userId="26c7e87d-a4c1-46b5-bd66-bae5a56eb03c" providerId="ADAL" clId="{558275D9-6CCE-450A-A433-01FA581AFC54}" dt="2025-04-08T11:23:50.784" v="1863" actId="20577"/>
          <ac:spMkLst>
            <pc:docMk/>
            <pc:sldMk cId="1846121906" sldId="271"/>
            <ac:spMk id="9" creationId="{10A8741C-3276-F761-D359-517391097CDE}"/>
          </ac:spMkLst>
        </pc:spChg>
        <pc:picChg chg="add mod">
          <ac:chgData name="Bart Bozon" userId="26c7e87d-a4c1-46b5-bd66-bae5a56eb03c" providerId="ADAL" clId="{558275D9-6CCE-450A-A433-01FA581AFC54}" dt="2025-04-03T17:37:19.069" v="558" actId="1076"/>
          <ac:picMkLst>
            <pc:docMk/>
            <pc:sldMk cId="1846121906" sldId="271"/>
            <ac:picMk id="4098" creationId="{19E25126-A6BB-BEE9-074C-4D034162B7B6}"/>
          </ac:picMkLst>
        </pc:picChg>
      </pc:sldChg>
      <pc:sldChg chg="addSp delSp modSp add mod modTransition delAnim">
        <pc:chgData name="Bart Bozon" userId="26c7e87d-a4c1-46b5-bd66-bae5a56eb03c" providerId="ADAL" clId="{558275D9-6CCE-450A-A433-01FA581AFC54}" dt="2025-04-03T17:49:11.986" v="656" actId="1076"/>
        <pc:sldMkLst>
          <pc:docMk/>
          <pc:sldMk cId="450755255" sldId="272"/>
        </pc:sldMkLst>
        <pc:picChg chg="add mod">
          <ac:chgData name="Bart Bozon" userId="26c7e87d-a4c1-46b5-bd66-bae5a56eb03c" providerId="ADAL" clId="{558275D9-6CCE-450A-A433-01FA581AFC54}" dt="2025-04-03T17:44:11.198" v="603"/>
          <ac:picMkLst>
            <pc:docMk/>
            <pc:sldMk cId="450755255" sldId="272"/>
            <ac:picMk id="3" creationId="{BD800FFD-90AE-D6E7-AFD7-E837FA52D6AF}"/>
          </ac:picMkLst>
        </pc:picChg>
        <pc:picChg chg="add mod">
          <ac:chgData name="Bart Bozon" userId="26c7e87d-a4c1-46b5-bd66-bae5a56eb03c" providerId="ADAL" clId="{558275D9-6CCE-450A-A433-01FA581AFC54}" dt="2025-04-03T17:49:11.986" v="656" actId="1076"/>
          <ac:picMkLst>
            <pc:docMk/>
            <pc:sldMk cId="450755255" sldId="272"/>
            <ac:picMk id="5" creationId="{CECFCF7C-0702-8CFB-BFBF-552E1CE6CF38}"/>
          </ac:picMkLst>
        </pc:picChg>
      </pc:sldChg>
      <pc:sldChg chg="addSp delSp modSp add mod ord">
        <pc:chgData name="Bart Bozon" userId="26c7e87d-a4c1-46b5-bd66-bae5a56eb03c" providerId="ADAL" clId="{558275D9-6CCE-450A-A433-01FA581AFC54}" dt="2025-04-03T17:49:04.100" v="653" actId="1076"/>
        <pc:sldMkLst>
          <pc:docMk/>
          <pc:sldMk cId="686315433" sldId="273"/>
        </pc:sldMkLst>
        <pc:picChg chg="add mod">
          <ac:chgData name="Bart Bozon" userId="26c7e87d-a4c1-46b5-bd66-bae5a56eb03c" providerId="ADAL" clId="{558275D9-6CCE-450A-A433-01FA581AFC54}" dt="2025-04-03T17:49:04.100" v="653" actId="1076"/>
          <ac:picMkLst>
            <pc:docMk/>
            <pc:sldMk cId="686315433" sldId="273"/>
            <ac:picMk id="3" creationId="{1C2A7C7F-9FA1-A6B1-7536-348EBEF1BEEA}"/>
          </ac:picMkLst>
        </pc:picChg>
      </pc:sldChg>
      <pc:sldChg chg="addSp delSp modSp new mod modTransition modClrScheme modAnim chgLayout">
        <pc:chgData name="Bart Bozon" userId="26c7e87d-a4c1-46b5-bd66-bae5a56eb03c" providerId="ADAL" clId="{558275D9-6CCE-450A-A433-01FA581AFC54}" dt="2025-04-08T10:15:35.536" v="1662" actId="404"/>
        <pc:sldMkLst>
          <pc:docMk/>
          <pc:sldMk cId="358884275" sldId="274"/>
        </pc:sldMkLst>
        <pc:spChg chg="add del mod ord">
          <ac:chgData name="Bart Bozon" userId="26c7e87d-a4c1-46b5-bd66-bae5a56eb03c" providerId="ADAL" clId="{558275D9-6CCE-450A-A433-01FA581AFC54}" dt="2025-04-08T10:15:35.536" v="1662" actId="404"/>
          <ac:spMkLst>
            <pc:docMk/>
            <pc:sldMk cId="358884275" sldId="274"/>
            <ac:spMk id="11" creationId="{646CE79C-A189-D2CE-5DBE-44D0259D2D72}"/>
          </ac:spMkLst>
        </pc:spChg>
        <pc:spChg chg="add mod">
          <ac:chgData name="Bart Bozon" userId="26c7e87d-a4c1-46b5-bd66-bae5a56eb03c" providerId="ADAL" clId="{558275D9-6CCE-450A-A433-01FA581AFC54}" dt="2025-04-03T18:10:47.192" v="846" actId="6549"/>
          <ac:spMkLst>
            <pc:docMk/>
            <pc:sldMk cId="358884275" sldId="274"/>
            <ac:spMk id="15" creationId="{C14E52C9-545E-9B12-DF5B-DE0A46F5FAD6}"/>
          </ac:spMkLst>
        </pc:spChg>
        <pc:picChg chg="add mod">
          <ac:chgData name="Bart Bozon" userId="26c7e87d-a4c1-46b5-bd66-bae5a56eb03c" providerId="ADAL" clId="{558275D9-6CCE-450A-A433-01FA581AFC54}" dt="2025-04-03T17:54:47.947" v="699" actId="1076"/>
          <ac:picMkLst>
            <pc:docMk/>
            <pc:sldMk cId="358884275" sldId="274"/>
            <ac:picMk id="9" creationId="{4142714B-FBEB-2B56-6DDC-C1BF386F3D5E}"/>
          </ac:picMkLst>
        </pc:picChg>
      </pc:sldChg>
      <pc:sldChg chg="addSp delSp modSp add mod modTransition delAnim modAnim">
        <pc:chgData name="Bart Bozon" userId="26c7e87d-a4c1-46b5-bd66-bae5a56eb03c" providerId="ADAL" clId="{558275D9-6CCE-450A-A433-01FA581AFC54}" dt="2025-04-03T18:07:08.263" v="835" actId="20577"/>
        <pc:sldMkLst>
          <pc:docMk/>
          <pc:sldMk cId="3410389124" sldId="275"/>
        </pc:sldMkLst>
        <pc:spChg chg="add mod">
          <ac:chgData name="Bart Bozon" userId="26c7e87d-a4c1-46b5-bd66-bae5a56eb03c" providerId="ADAL" clId="{558275D9-6CCE-450A-A433-01FA581AFC54}" dt="2025-04-03T18:07:08.263" v="835" actId="20577"/>
          <ac:spMkLst>
            <pc:docMk/>
            <pc:sldMk cId="3410389124" sldId="275"/>
            <ac:spMk id="3" creationId="{1F4B0DDC-B04C-B447-EC43-AC5F94BE7A91}"/>
          </ac:spMkLst>
        </pc:spChg>
        <pc:picChg chg="mod">
          <ac:chgData name="Bart Bozon" userId="26c7e87d-a4c1-46b5-bd66-bae5a56eb03c" providerId="ADAL" clId="{558275D9-6CCE-450A-A433-01FA581AFC54}" dt="2025-04-03T18:02:56.365" v="793" actId="1076"/>
          <ac:picMkLst>
            <pc:docMk/>
            <pc:sldMk cId="3410389124" sldId="275"/>
            <ac:picMk id="9" creationId="{469BE33F-D18A-1E78-2F7F-0BDEB6C45455}"/>
          </ac:picMkLst>
        </pc:picChg>
      </pc:sldChg>
      <pc:sldChg chg="addSp delSp modSp add mod delAnim modAnim">
        <pc:chgData name="Bart Bozon" userId="26c7e87d-a4c1-46b5-bd66-bae5a56eb03c" providerId="ADAL" clId="{558275D9-6CCE-450A-A433-01FA581AFC54}" dt="2025-04-04T10:17:37.092" v="1314"/>
        <pc:sldMkLst>
          <pc:docMk/>
          <pc:sldMk cId="278460106" sldId="276"/>
        </pc:sldMkLst>
        <pc:spChg chg="add mod">
          <ac:chgData name="Bart Bozon" userId="26c7e87d-a4c1-46b5-bd66-bae5a56eb03c" providerId="ADAL" clId="{558275D9-6CCE-450A-A433-01FA581AFC54}" dt="2025-04-04T10:17:28.997" v="1313" actId="1076"/>
          <ac:spMkLst>
            <pc:docMk/>
            <pc:sldMk cId="278460106" sldId="276"/>
            <ac:spMk id="3" creationId="{B7DFD044-BBE5-1E95-CAF4-75A259B796EC}"/>
          </ac:spMkLst>
        </pc:spChg>
        <pc:picChg chg="add mod">
          <ac:chgData name="Bart Bozon" userId="26c7e87d-a4c1-46b5-bd66-bae5a56eb03c" providerId="ADAL" clId="{558275D9-6CCE-450A-A433-01FA581AFC54}" dt="2025-04-04T10:17:24.820" v="1312" actId="1076"/>
          <ac:picMkLst>
            <pc:docMk/>
            <pc:sldMk cId="278460106" sldId="276"/>
            <ac:picMk id="4" creationId="{3811D90E-62CF-FEF1-4A85-389F0D6486C3}"/>
          </ac:picMkLst>
        </pc:picChg>
        <pc:picChg chg="add mod">
          <ac:chgData name="Bart Bozon" userId="26c7e87d-a4c1-46b5-bd66-bae5a56eb03c" providerId="ADAL" clId="{558275D9-6CCE-450A-A433-01FA581AFC54}" dt="2025-04-03T18:08:28.249" v="840" actId="1076"/>
          <ac:picMkLst>
            <pc:docMk/>
            <pc:sldMk cId="278460106" sldId="276"/>
            <ac:picMk id="6" creationId="{AF35079B-ADB4-DA1E-05DE-E02CB18FF7E5}"/>
          </ac:picMkLst>
        </pc:picChg>
      </pc:sldChg>
      <pc:sldChg chg="add del">
        <pc:chgData name="Bart Bozon" userId="26c7e87d-a4c1-46b5-bd66-bae5a56eb03c" providerId="ADAL" clId="{558275D9-6CCE-450A-A433-01FA581AFC54}" dt="2025-04-03T19:15:31.342" v="977" actId="47"/>
        <pc:sldMkLst>
          <pc:docMk/>
          <pc:sldMk cId="3424428879" sldId="277"/>
        </pc:sldMkLst>
      </pc:sldChg>
      <pc:sldChg chg="addSp delSp modSp add mod delAnim modAnim">
        <pc:chgData name="Bart Bozon" userId="26c7e87d-a4c1-46b5-bd66-bae5a56eb03c" providerId="ADAL" clId="{558275D9-6CCE-450A-A433-01FA581AFC54}" dt="2025-04-03T19:25:27.701" v="1051" actId="478"/>
        <pc:sldMkLst>
          <pc:docMk/>
          <pc:sldMk cId="3616284673" sldId="278"/>
        </pc:sldMkLst>
        <pc:spChg chg="add del">
          <ac:chgData name="Bart Bozon" userId="26c7e87d-a4c1-46b5-bd66-bae5a56eb03c" providerId="ADAL" clId="{558275D9-6CCE-450A-A433-01FA581AFC54}" dt="2025-04-03T19:25:17.884" v="1049" actId="478"/>
          <ac:spMkLst>
            <pc:docMk/>
            <pc:sldMk cId="3616284673" sldId="278"/>
            <ac:spMk id="2" creationId="{814FFF4A-C90B-23C9-03D5-E5FA8411CA44}"/>
          </ac:spMkLst>
        </pc:spChg>
        <pc:picChg chg="mod">
          <ac:chgData name="Bart Bozon" userId="26c7e87d-a4c1-46b5-bd66-bae5a56eb03c" providerId="ADAL" clId="{558275D9-6CCE-450A-A433-01FA581AFC54}" dt="2025-04-03T19:25:11.643" v="1047" actId="1076"/>
          <ac:picMkLst>
            <pc:docMk/>
            <pc:sldMk cId="3616284673" sldId="278"/>
            <ac:picMk id="5" creationId="{833AF502-2AE3-C994-9716-F1AB2CB4BD62}"/>
          </ac:picMkLst>
        </pc:picChg>
        <pc:picChg chg="add mod">
          <ac:chgData name="Bart Bozon" userId="26c7e87d-a4c1-46b5-bd66-bae5a56eb03c" providerId="ADAL" clId="{558275D9-6CCE-450A-A433-01FA581AFC54}" dt="2025-04-03T19:14:15.201" v="946" actId="14100"/>
          <ac:picMkLst>
            <pc:docMk/>
            <pc:sldMk cId="3616284673" sldId="278"/>
            <ac:picMk id="10" creationId="{772AEA82-0B25-9110-8D3C-2C82CD385084}"/>
          </ac:picMkLst>
        </pc:picChg>
      </pc:sldChg>
      <pc:sldChg chg="addSp delSp modSp add mod">
        <pc:chgData name="Bart Bozon" userId="26c7e87d-a4c1-46b5-bd66-bae5a56eb03c" providerId="ADAL" clId="{558275D9-6CCE-450A-A433-01FA581AFC54}" dt="2025-04-04T10:36:18.059" v="1537" actId="1076"/>
        <pc:sldMkLst>
          <pc:docMk/>
          <pc:sldMk cId="196317143" sldId="279"/>
        </pc:sldMkLst>
        <pc:spChg chg="add mod">
          <ac:chgData name="Bart Bozon" userId="26c7e87d-a4c1-46b5-bd66-bae5a56eb03c" providerId="ADAL" clId="{558275D9-6CCE-450A-A433-01FA581AFC54}" dt="2025-04-04T10:36:18.059" v="1537" actId="1076"/>
          <ac:spMkLst>
            <pc:docMk/>
            <pc:sldMk cId="196317143" sldId="279"/>
            <ac:spMk id="5" creationId="{9DD5E8DA-C274-1CE7-DB38-DEC6D0C04E0D}"/>
          </ac:spMkLst>
        </pc:spChg>
        <pc:picChg chg="add mod">
          <ac:chgData name="Bart Bozon" userId="26c7e87d-a4c1-46b5-bd66-bae5a56eb03c" providerId="ADAL" clId="{558275D9-6CCE-450A-A433-01FA581AFC54}" dt="2025-04-04T10:20:47.785" v="1366"/>
          <ac:picMkLst>
            <pc:docMk/>
            <pc:sldMk cId="196317143" sldId="279"/>
            <ac:picMk id="2" creationId="{EB93098B-74D6-98D2-CB8F-0C8EBD69123D}"/>
          </ac:picMkLst>
        </pc:picChg>
      </pc:sldChg>
      <pc:sldChg chg="addSp delSp modSp add mod modTransition">
        <pc:chgData name="Bart Bozon" userId="26c7e87d-a4c1-46b5-bd66-bae5a56eb03c" providerId="ADAL" clId="{558275D9-6CCE-450A-A433-01FA581AFC54}" dt="2025-04-04T10:38:28.827" v="1545"/>
        <pc:sldMkLst>
          <pc:docMk/>
          <pc:sldMk cId="100031791" sldId="280"/>
        </pc:sldMkLst>
        <pc:picChg chg="mod">
          <ac:chgData name="Bart Bozon" userId="26c7e87d-a4c1-46b5-bd66-bae5a56eb03c" providerId="ADAL" clId="{558275D9-6CCE-450A-A433-01FA581AFC54}" dt="2025-04-04T10:20:39.020" v="1364" actId="1035"/>
          <ac:picMkLst>
            <pc:docMk/>
            <pc:sldMk cId="100031791" sldId="280"/>
            <ac:picMk id="4" creationId="{881ED62C-91EB-CCD8-1785-B611833CB955}"/>
          </ac:picMkLst>
        </pc:picChg>
        <pc:picChg chg="mod">
          <ac:chgData name="Bart Bozon" userId="26c7e87d-a4c1-46b5-bd66-bae5a56eb03c" providerId="ADAL" clId="{558275D9-6CCE-450A-A433-01FA581AFC54}" dt="2025-04-04T10:20:39.020" v="1364" actId="1035"/>
          <ac:picMkLst>
            <pc:docMk/>
            <pc:sldMk cId="100031791" sldId="280"/>
            <ac:picMk id="6" creationId="{23DD72AD-6A15-5CF3-EF75-8EFD02A71901}"/>
          </ac:picMkLst>
        </pc:picChg>
      </pc:sldChg>
      <pc:sldChg chg="addSp delSp modSp add del mod">
        <pc:chgData name="Bart Bozon" userId="26c7e87d-a4c1-46b5-bd66-bae5a56eb03c" providerId="ADAL" clId="{558275D9-6CCE-450A-A433-01FA581AFC54}" dt="2025-04-04T10:40:29.446" v="1548" actId="47"/>
        <pc:sldMkLst>
          <pc:docMk/>
          <pc:sldMk cId="3415632609" sldId="281"/>
        </pc:sldMkLst>
      </pc:sldChg>
      <pc:sldChg chg="addSp delSp modSp add mod">
        <pc:chgData name="Bart Bozon" userId="26c7e87d-a4c1-46b5-bd66-bae5a56eb03c" providerId="ADAL" clId="{558275D9-6CCE-450A-A433-01FA581AFC54}" dt="2025-04-08T11:19:51.870" v="1856" actId="122"/>
        <pc:sldMkLst>
          <pc:docMk/>
          <pc:sldMk cId="2547749014" sldId="282"/>
        </pc:sldMkLst>
        <pc:spChg chg="add mod">
          <ac:chgData name="Bart Bozon" userId="26c7e87d-a4c1-46b5-bd66-bae5a56eb03c" providerId="ADAL" clId="{558275D9-6CCE-450A-A433-01FA581AFC54}" dt="2025-04-08T11:19:51.870" v="1856" actId="122"/>
          <ac:spMkLst>
            <pc:docMk/>
            <pc:sldMk cId="2547749014" sldId="282"/>
            <ac:spMk id="2" creationId="{01913A8E-4D78-1A58-D267-F077C17152DA}"/>
          </ac:spMkLst>
        </pc:spChg>
      </pc:sldChg>
      <pc:sldChg chg="delSp add mod modAnim">
        <pc:chgData name="Bart Bozon" userId="26c7e87d-a4c1-46b5-bd66-bae5a56eb03c" providerId="ADAL" clId="{558275D9-6CCE-450A-A433-01FA581AFC54}" dt="2025-04-03T19:25:41.541" v="1052"/>
        <pc:sldMkLst>
          <pc:docMk/>
          <pc:sldMk cId="3284146843" sldId="283"/>
        </pc:sldMkLst>
      </pc:sldChg>
      <pc:sldChg chg="addSp delSp modSp new mod ord modClrScheme chgLayout">
        <pc:chgData name="Bart Bozon" userId="26c7e87d-a4c1-46b5-bd66-bae5a56eb03c" providerId="ADAL" clId="{558275D9-6CCE-450A-A433-01FA581AFC54}" dt="2025-04-04T05:53:54.740" v="1136" actId="1076"/>
        <pc:sldMkLst>
          <pc:docMk/>
          <pc:sldMk cId="663255927" sldId="284"/>
        </pc:sldMkLst>
        <pc:spChg chg="add mod ord">
          <ac:chgData name="Bart Bozon" userId="26c7e87d-a4c1-46b5-bd66-bae5a56eb03c" providerId="ADAL" clId="{558275D9-6CCE-450A-A433-01FA581AFC54}" dt="2025-04-04T05:53:49.337" v="1135" actId="403"/>
          <ac:spMkLst>
            <pc:docMk/>
            <pc:sldMk cId="663255927" sldId="284"/>
            <ac:spMk id="4" creationId="{B6415C49-D979-8885-6D69-BECF87B4CEA7}"/>
          </ac:spMkLst>
        </pc:spChg>
        <pc:spChg chg="add mod ord">
          <ac:chgData name="Bart Bozon" userId="26c7e87d-a4c1-46b5-bd66-bae5a56eb03c" providerId="ADAL" clId="{558275D9-6CCE-450A-A433-01FA581AFC54}" dt="2025-04-04T05:53:54.740" v="1136" actId="1076"/>
          <ac:spMkLst>
            <pc:docMk/>
            <pc:sldMk cId="663255927" sldId="284"/>
            <ac:spMk id="5" creationId="{1F9F1EA7-A54F-F66B-1475-B0B5B5573907}"/>
          </ac:spMkLst>
        </pc:spChg>
      </pc:sldChg>
      <pc:sldChg chg="addSp delSp modSp new mod">
        <pc:chgData name="Bart Bozon" userId="26c7e87d-a4c1-46b5-bd66-bae5a56eb03c" providerId="ADAL" clId="{558275D9-6CCE-450A-A433-01FA581AFC54}" dt="2025-04-04T09:46:32.624" v="1300" actId="1076"/>
        <pc:sldMkLst>
          <pc:docMk/>
          <pc:sldMk cId="4193926093" sldId="285"/>
        </pc:sldMkLst>
        <pc:picChg chg="mod">
          <ac:chgData name="Bart Bozon" userId="26c7e87d-a4c1-46b5-bd66-bae5a56eb03c" providerId="ADAL" clId="{558275D9-6CCE-450A-A433-01FA581AFC54}" dt="2025-04-04T09:46:32.624" v="1300" actId="1076"/>
          <ac:picMkLst>
            <pc:docMk/>
            <pc:sldMk cId="4193926093" sldId="285"/>
            <ac:picMk id="6" creationId="{B8087E09-F2FB-C1E1-2A36-500B5055989E}"/>
          </ac:picMkLst>
        </pc:picChg>
      </pc:sldChg>
      <pc:sldChg chg="addSp delSp modSp add mod modAnim">
        <pc:chgData name="Bart Bozon" userId="26c7e87d-a4c1-46b5-bd66-bae5a56eb03c" providerId="ADAL" clId="{558275D9-6CCE-450A-A433-01FA581AFC54}" dt="2025-04-04T10:18:45.438" v="1325"/>
        <pc:sldMkLst>
          <pc:docMk/>
          <pc:sldMk cId="481799735" sldId="286"/>
        </pc:sldMkLst>
        <pc:spChg chg="mod">
          <ac:chgData name="Bart Bozon" userId="26c7e87d-a4c1-46b5-bd66-bae5a56eb03c" providerId="ADAL" clId="{558275D9-6CCE-450A-A433-01FA581AFC54}" dt="2025-04-04T10:17:54.191" v="1318" actId="1076"/>
          <ac:spMkLst>
            <pc:docMk/>
            <pc:sldMk cId="481799735" sldId="286"/>
            <ac:spMk id="3" creationId="{60E90E0F-0C9B-8AFD-7A79-9265279064C8}"/>
          </ac:spMkLst>
        </pc:spChg>
        <pc:picChg chg="add mod">
          <ac:chgData name="Bart Bozon" userId="26c7e87d-a4c1-46b5-bd66-bae5a56eb03c" providerId="ADAL" clId="{558275D9-6CCE-450A-A433-01FA581AFC54}" dt="2025-04-04T10:18:41.345" v="1324" actId="1076"/>
          <ac:picMkLst>
            <pc:docMk/>
            <pc:sldMk cId="481799735" sldId="286"/>
            <ac:picMk id="2" creationId="{C83E3E5F-45F8-DD29-BF6F-1F6228D2E468}"/>
          </ac:picMkLst>
        </pc:picChg>
      </pc:sldChg>
      <pc:sldChg chg="add del">
        <pc:chgData name="Bart Bozon" userId="26c7e87d-a4c1-46b5-bd66-bae5a56eb03c" providerId="ADAL" clId="{558275D9-6CCE-450A-A433-01FA581AFC54}" dt="2025-04-04T10:20:29.483" v="1332" actId="47"/>
        <pc:sldMkLst>
          <pc:docMk/>
          <pc:sldMk cId="2882388147" sldId="287"/>
        </pc:sldMkLst>
      </pc:sldChg>
      <pc:sldChg chg="addSp modSp add mod modAnim">
        <pc:chgData name="Bart Bozon" userId="26c7e87d-a4c1-46b5-bd66-bae5a56eb03c" providerId="ADAL" clId="{558275D9-6CCE-450A-A433-01FA581AFC54}" dt="2025-04-08T11:19:06.907" v="1836" actId="20577"/>
        <pc:sldMkLst>
          <pc:docMk/>
          <pc:sldMk cId="3160496118" sldId="287"/>
        </pc:sldMkLst>
        <pc:spChg chg="add mod">
          <ac:chgData name="Bart Bozon" userId="26c7e87d-a4c1-46b5-bd66-bae5a56eb03c" providerId="ADAL" clId="{558275D9-6CCE-450A-A433-01FA581AFC54}" dt="2025-04-04T10:38:42.970" v="1546" actId="20577"/>
          <ac:spMkLst>
            <pc:docMk/>
            <pc:sldMk cId="3160496118" sldId="287"/>
            <ac:spMk id="2" creationId="{03279FE6-848D-57D1-86AB-6A0B272E8314}"/>
          </ac:spMkLst>
        </pc:spChg>
        <pc:spChg chg="add mod">
          <ac:chgData name="Bart Bozon" userId="26c7e87d-a4c1-46b5-bd66-bae5a56eb03c" providerId="ADAL" clId="{558275D9-6CCE-450A-A433-01FA581AFC54}" dt="2025-04-08T10:17:20.816" v="1692" actId="1076"/>
          <ac:spMkLst>
            <pc:docMk/>
            <pc:sldMk cId="3160496118" sldId="287"/>
            <ac:spMk id="5" creationId="{87D15BA4-D55A-2DCC-2541-9CB848693570}"/>
          </ac:spMkLst>
        </pc:spChg>
        <pc:spChg chg="add mod">
          <ac:chgData name="Bart Bozon" userId="26c7e87d-a4c1-46b5-bd66-bae5a56eb03c" providerId="ADAL" clId="{558275D9-6CCE-450A-A433-01FA581AFC54}" dt="2025-04-08T11:09:29.774" v="1761" actId="6549"/>
          <ac:spMkLst>
            <pc:docMk/>
            <pc:sldMk cId="3160496118" sldId="287"/>
            <ac:spMk id="9" creationId="{CE61E7A5-B37E-F356-0FC9-E54554CE2E30}"/>
          </ac:spMkLst>
        </pc:spChg>
        <pc:spChg chg="add mod">
          <ac:chgData name="Bart Bozon" userId="26c7e87d-a4c1-46b5-bd66-bae5a56eb03c" providerId="ADAL" clId="{558275D9-6CCE-450A-A433-01FA581AFC54}" dt="2025-04-08T10:38:28.415" v="1755" actId="1076"/>
          <ac:spMkLst>
            <pc:docMk/>
            <pc:sldMk cId="3160496118" sldId="287"/>
            <ac:spMk id="10" creationId="{BC115701-137A-9BFB-6244-8064B46BD1BC}"/>
          </ac:spMkLst>
        </pc:spChg>
        <pc:spChg chg="add mod">
          <ac:chgData name="Bart Bozon" userId="26c7e87d-a4c1-46b5-bd66-bae5a56eb03c" providerId="ADAL" clId="{558275D9-6CCE-450A-A433-01FA581AFC54}" dt="2025-04-08T11:10:20.708" v="1773" actId="14100"/>
          <ac:spMkLst>
            <pc:docMk/>
            <pc:sldMk cId="3160496118" sldId="287"/>
            <ac:spMk id="11" creationId="{B81FFD17-9B7E-D688-3AF9-1F102D89FE45}"/>
          </ac:spMkLst>
        </pc:spChg>
        <pc:spChg chg="add mod">
          <ac:chgData name="Bart Bozon" userId="26c7e87d-a4c1-46b5-bd66-bae5a56eb03c" providerId="ADAL" clId="{558275D9-6CCE-450A-A433-01FA581AFC54}" dt="2025-04-08T11:11:12.424" v="1806" actId="1076"/>
          <ac:spMkLst>
            <pc:docMk/>
            <pc:sldMk cId="3160496118" sldId="287"/>
            <ac:spMk id="12" creationId="{C4704688-4941-1D3B-0D92-5B4D415FD847}"/>
          </ac:spMkLst>
        </pc:spChg>
        <pc:spChg chg="add mod">
          <ac:chgData name="Bart Bozon" userId="26c7e87d-a4c1-46b5-bd66-bae5a56eb03c" providerId="ADAL" clId="{558275D9-6CCE-450A-A433-01FA581AFC54}" dt="2025-04-08T11:11:07.838" v="1805" actId="20577"/>
          <ac:spMkLst>
            <pc:docMk/>
            <pc:sldMk cId="3160496118" sldId="287"/>
            <ac:spMk id="13" creationId="{8C69DDAA-9158-2E41-40C5-3F2667B9C27F}"/>
          </ac:spMkLst>
        </pc:spChg>
        <pc:spChg chg="add mod">
          <ac:chgData name="Bart Bozon" userId="26c7e87d-a4c1-46b5-bd66-bae5a56eb03c" providerId="ADAL" clId="{558275D9-6CCE-450A-A433-01FA581AFC54}" dt="2025-04-08T11:19:06.907" v="1836" actId="20577"/>
          <ac:spMkLst>
            <pc:docMk/>
            <pc:sldMk cId="3160496118" sldId="287"/>
            <ac:spMk id="15" creationId="{CEC6657C-BF40-3818-C20B-4C0DDC6A7358}"/>
          </ac:spMkLst>
        </pc:spChg>
        <pc:picChg chg="add mod">
          <ac:chgData name="Bart Bozon" userId="26c7e87d-a4c1-46b5-bd66-bae5a56eb03c" providerId="ADAL" clId="{558275D9-6CCE-450A-A433-01FA581AFC54}" dt="2025-04-08T10:34:27.164" v="1699" actId="1076"/>
          <ac:picMkLst>
            <pc:docMk/>
            <pc:sldMk cId="3160496118" sldId="287"/>
            <ac:picMk id="1026" creationId="{0DAB8C3F-3E89-4B0E-751E-7065FE754598}"/>
          </ac:picMkLst>
        </pc:picChg>
        <pc:cxnChg chg="add mod">
          <ac:chgData name="Bart Bozon" userId="26c7e87d-a4c1-46b5-bd66-bae5a56eb03c" providerId="ADAL" clId="{558275D9-6CCE-450A-A433-01FA581AFC54}" dt="2025-04-08T10:35:32.387" v="1702" actId="1076"/>
          <ac:cxnSpMkLst>
            <pc:docMk/>
            <pc:sldMk cId="3160496118" sldId="287"/>
            <ac:cxnSpMk id="8" creationId="{A5EBCA8C-5387-2250-099C-00030A461FD5}"/>
          </ac:cxnSpMkLst>
        </pc:cxnChg>
      </pc:sldChg>
      <pc:sldChg chg="addSp delSp modSp add mod">
        <pc:chgData name="Bart Bozon" userId="26c7e87d-a4c1-46b5-bd66-bae5a56eb03c" providerId="ADAL" clId="{558275D9-6CCE-450A-A433-01FA581AFC54}" dt="2025-04-04T10:36:26.723" v="1538" actId="478"/>
        <pc:sldMkLst>
          <pc:docMk/>
          <pc:sldMk cId="1199973611" sldId="926"/>
        </pc:sldMkLst>
        <pc:spChg chg="mod">
          <ac:chgData name="Bart Bozon" userId="26c7e87d-a4c1-46b5-bd66-bae5a56eb03c" providerId="ADAL" clId="{558275D9-6CCE-450A-A433-01FA581AFC54}" dt="2025-04-04T10:32:35.630" v="1519" actId="14100"/>
          <ac:spMkLst>
            <pc:docMk/>
            <pc:sldMk cId="1199973611" sldId="926"/>
            <ac:spMk id="6" creationId="{91BFA923-5EFF-C59A-23A5-8DB5DC783626}"/>
          </ac:spMkLst>
        </pc:spChg>
      </pc:sldChg>
      <pc:sldChg chg="add del">
        <pc:chgData name="Bart Bozon" userId="26c7e87d-a4c1-46b5-bd66-bae5a56eb03c" providerId="ADAL" clId="{558275D9-6CCE-450A-A433-01FA581AFC54}" dt="2025-04-04T10:37:23.762" v="1540" actId="47"/>
        <pc:sldMkLst>
          <pc:docMk/>
          <pc:sldMk cId="1286611996" sldId="927"/>
        </pc:sldMkLst>
      </pc:sldChg>
      <pc:sldChg chg="addSp delSp modSp add mod delAnim modAnim">
        <pc:chgData name="Bart Bozon" userId="26c7e87d-a4c1-46b5-bd66-bae5a56eb03c" providerId="ADAL" clId="{558275D9-6CCE-450A-A433-01FA581AFC54}" dt="2025-04-04T10:38:01.829" v="1544"/>
        <pc:sldMkLst>
          <pc:docMk/>
          <pc:sldMk cId="3325502387" sldId="1071"/>
        </pc:sldMkLst>
      </pc:sldChg>
      <pc:sldChg chg="addSp delSp modSp add mod">
        <pc:chgData name="Bart Bozon" userId="26c7e87d-a4c1-46b5-bd66-bae5a56eb03c" providerId="ADAL" clId="{558275D9-6CCE-450A-A433-01FA581AFC54}" dt="2025-04-04T17:30:04.477" v="1575" actId="1076"/>
        <pc:sldMkLst>
          <pc:docMk/>
          <pc:sldMk cId="2760383300" sldId="1072"/>
        </pc:sldMkLst>
        <pc:picChg chg="mod">
          <ac:chgData name="Bart Bozon" userId="26c7e87d-a4c1-46b5-bd66-bae5a56eb03c" providerId="ADAL" clId="{558275D9-6CCE-450A-A433-01FA581AFC54}" dt="2025-04-04T17:30:04.477" v="1575" actId="1076"/>
          <ac:picMkLst>
            <pc:docMk/>
            <pc:sldMk cId="2760383300" sldId="1072"/>
            <ac:picMk id="4" creationId="{45B60BC8-09D1-9E32-C2B5-50A0947F70A6}"/>
          </ac:picMkLst>
        </pc:picChg>
      </pc:sldChg>
      <pc:sldChg chg="addSp delSp modSp add mod">
        <pc:chgData name="Bart Bozon" userId="26c7e87d-a4c1-46b5-bd66-bae5a56eb03c" providerId="ADAL" clId="{558275D9-6CCE-450A-A433-01FA581AFC54}" dt="2025-04-04T17:28:34.542" v="1572" actId="1076"/>
        <pc:sldMkLst>
          <pc:docMk/>
          <pc:sldMk cId="1367374933" sldId="1073"/>
        </pc:sldMkLst>
        <pc:picChg chg="mod">
          <ac:chgData name="Bart Bozon" userId="26c7e87d-a4c1-46b5-bd66-bae5a56eb03c" providerId="ADAL" clId="{558275D9-6CCE-450A-A433-01FA581AFC54}" dt="2025-04-04T17:28:34.542" v="1572" actId="1076"/>
          <ac:picMkLst>
            <pc:docMk/>
            <pc:sldMk cId="1367374933" sldId="1073"/>
            <ac:picMk id="5" creationId="{1C5A4B11-19D2-BD40-DD73-F2853E48EE18}"/>
          </ac:picMkLst>
        </pc:picChg>
      </pc:sldChg>
      <pc:sldChg chg="addSp delSp modSp new mod">
        <pc:chgData name="Bart Bozon" userId="26c7e87d-a4c1-46b5-bd66-bae5a56eb03c" providerId="ADAL" clId="{558275D9-6CCE-450A-A433-01FA581AFC54}" dt="2025-04-08T11:28:46.735" v="1900" actId="1076"/>
        <pc:sldMkLst>
          <pc:docMk/>
          <pc:sldMk cId="245005330" sldId="1074"/>
        </pc:sldMkLst>
        <pc:spChg chg="del mod">
          <ac:chgData name="Bart Bozon" userId="26c7e87d-a4c1-46b5-bd66-bae5a56eb03c" providerId="ADAL" clId="{558275D9-6CCE-450A-A433-01FA581AFC54}" dt="2025-04-08T11:27:58.904" v="1892" actId="478"/>
          <ac:spMkLst>
            <pc:docMk/>
            <pc:sldMk cId="245005330" sldId="1074"/>
            <ac:spMk id="2" creationId="{6FB6EE19-3B0F-9444-8FB9-1D307EC647EB}"/>
          </ac:spMkLst>
        </pc:spChg>
        <pc:spChg chg="del">
          <ac:chgData name="Bart Bozon" userId="26c7e87d-a4c1-46b5-bd66-bae5a56eb03c" providerId="ADAL" clId="{558275D9-6CCE-450A-A433-01FA581AFC54}" dt="2025-04-08T11:27:52.928" v="1889" actId="478"/>
          <ac:spMkLst>
            <pc:docMk/>
            <pc:sldMk cId="245005330" sldId="1074"/>
            <ac:spMk id="3" creationId="{EB7A1198-CEBF-A18B-E5BF-FA7059FA20B8}"/>
          </ac:spMkLst>
        </pc:spChg>
        <pc:spChg chg="add del mod">
          <ac:chgData name="Bart Bozon" userId="26c7e87d-a4c1-46b5-bd66-bae5a56eb03c" providerId="ADAL" clId="{558275D9-6CCE-450A-A433-01FA581AFC54}" dt="2025-04-08T11:28:03.943" v="1893" actId="478"/>
          <ac:spMkLst>
            <pc:docMk/>
            <pc:sldMk cId="245005330" sldId="1074"/>
            <ac:spMk id="5" creationId="{05A4291B-F5E4-DCDC-484F-6A9F3FECF3CD}"/>
          </ac:spMkLst>
        </pc:spChg>
        <pc:spChg chg="add mod">
          <ac:chgData name="Bart Bozon" userId="26c7e87d-a4c1-46b5-bd66-bae5a56eb03c" providerId="ADAL" clId="{558275D9-6CCE-450A-A433-01FA581AFC54}" dt="2025-04-08T11:28:46.735" v="1900" actId="1076"/>
          <ac:spMkLst>
            <pc:docMk/>
            <pc:sldMk cId="245005330" sldId="1074"/>
            <ac:spMk id="7" creationId="{83E1FC7F-E2C6-D157-F218-3FB5002C1592}"/>
          </ac:spMkLst>
        </pc:spChg>
        <pc:picChg chg="add mod">
          <ac:chgData name="Bart Bozon" userId="26c7e87d-a4c1-46b5-bd66-bae5a56eb03c" providerId="ADAL" clId="{558275D9-6CCE-450A-A433-01FA581AFC54}" dt="2025-04-08T11:27:56.138" v="1891" actId="1076"/>
          <ac:picMkLst>
            <pc:docMk/>
            <pc:sldMk cId="245005330" sldId="1074"/>
            <ac:picMk id="2050" creationId="{83453B36-37F6-3436-CC2D-995DE7196307}"/>
          </ac:picMkLst>
        </pc:picChg>
      </pc:sldChg>
      <pc:sldChg chg="add del">
        <pc:chgData name="Bart Bozon" userId="26c7e87d-a4c1-46b5-bd66-bae5a56eb03c" providerId="ADAL" clId="{558275D9-6CCE-450A-A433-01FA581AFC54}" dt="2025-04-04T17:27:01.389" v="1566" actId="47"/>
        <pc:sldMkLst>
          <pc:docMk/>
          <pc:sldMk cId="747945957" sldId="1074"/>
        </pc:sldMkLst>
      </pc:sldChg>
      <pc:sldChg chg="addSp delSp modSp new mod">
        <pc:chgData name="Bart Bozon" userId="26c7e87d-a4c1-46b5-bd66-bae5a56eb03c" providerId="ADAL" clId="{558275D9-6CCE-450A-A433-01FA581AFC54}" dt="2025-04-08T11:32:28.211" v="1913" actId="1076"/>
        <pc:sldMkLst>
          <pc:docMk/>
          <pc:sldMk cId="2564067365" sldId="1075"/>
        </pc:sldMkLst>
        <pc:spChg chg="del">
          <ac:chgData name="Bart Bozon" userId="26c7e87d-a4c1-46b5-bd66-bae5a56eb03c" providerId="ADAL" clId="{558275D9-6CCE-450A-A433-01FA581AFC54}" dt="2025-04-08T11:28:58.563" v="1901" actId="478"/>
          <ac:spMkLst>
            <pc:docMk/>
            <pc:sldMk cId="2564067365" sldId="1075"/>
            <ac:spMk id="2" creationId="{68525795-47D9-B2C4-8C7B-5A6EBCFC8BE0}"/>
          </ac:spMkLst>
        </pc:spChg>
        <pc:spChg chg="del">
          <ac:chgData name="Bart Bozon" userId="26c7e87d-a4c1-46b5-bd66-bae5a56eb03c" providerId="ADAL" clId="{558275D9-6CCE-450A-A433-01FA581AFC54}" dt="2025-04-08T11:28:58.563" v="1901" actId="478"/>
          <ac:spMkLst>
            <pc:docMk/>
            <pc:sldMk cId="2564067365" sldId="1075"/>
            <ac:spMk id="3" creationId="{210774F7-9685-2042-D465-A0BBDA585AFF}"/>
          </ac:spMkLst>
        </pc:spChg>
        <pc:spChg chg="add mod">
          <ac:chgData name="Bart Bozon" userId="26c7e87d-a4c1-46b5-bd66-bae5a56eb03c" providerId="ADAL" clId="{558275D9-6CCE-450A-A433-01FA581AFC54}" dt="2025-04-08T11:32:01.602" v="1911" actId="1076"/>
          <ac:spMkLst>
            <pc:docMk/>
            <pc:sldMk cId="2564067365" sldId="1075"/>
            <ac:spMk id="4" creationId="{9603CB86-4774-399A-013C-7AEB6BEA27CD}"/>
          </ac:spMkLst>
        </pc:spChg>
        <pc:picChg chg="add mod">
          <ac:chgData name="Bart Bozon" userId="26c7e87d-a4c1-46b5-bd66-bae5a56eb03c" providerId="ADAL" clId="{558275D9-6CCE-450A-A433-01FA581AFC54}" dt="2025-04-08T11:32:28.211" v="1913" actId="1076"/>
          <ac:picMkLst>
            <pc:docMk/>
            <pc:sldMk cId="2564067365" sldId="1075"/>
            <ac:picMk id="3074" creationId="{4B5403C8-4AFC-5F5E-BCBA-22FF769CEC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5B013-399F-4E16-AA4D-D19FAEA9C4E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843BE-E770-4A25-B781-229AFDD499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59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6AB45-2A9A-4238-8DA3-E8AF1142FD3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2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9EF8-5680-64AC-C3A1-64D9FF84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8F3C-9B87-6F58-41B2-F7F0D48AF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2B06-E3B4-B239-C60D-A2A79F03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CB1D7-BD5A-C39D-2736-F18931FB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1404-A0C9-B95A-CE69-044F99E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99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3A3D-3E0D-48F2-8F56-0FC5826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FD6B3-21E6-2968-AF97-CBE791CE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6812-3D3A-D8D7-54EE-7FB2195E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B4D3-B7D4-8E1D-3ABA-42C09792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F886-8A0B-1D25-1895-785E227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4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64465-9E25-2852-31CD-8071D1DD9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1B0C7-937C-1989-C00E-A7C691326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D09DE-C6D4-148E-A3DC-47F7503C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E2028-A911-0BD6-38D8-817B5A97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FBAD-33FF-E0BF-1C5F-800F8D77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56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00" y="555787"/>
            <a:ext cx="8229600" cy="579438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3900" y="1784078"/>
            <a:ext cx="5151967" cy="26530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167" y="1762126"/>
            <a:ext cx="5154084" cy="26530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8E8B-CFE2-B37B-FF71-F0253F8D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5669-954B-E70E-7FE2-DF2B2A94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B800-1FC9-F011-F30A-F91CBA0E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D0C6-F77B-4E60-8643-6632D60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8377-33D8-A62C-803B-D5215A1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38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097-32CE-1B57-F7A4-5D7E5674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C514-BEF2-B9C9-9D30-72B41523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8985-1F73-1E48-8312-C3F41E6D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26E38-A484-701E-C414-C0A89078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0197-4DB8-0740-F4D4-37F67065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5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1237-07F7-BE5B-1234-B481C262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53AC-28DB-78C1-6A7F-ACB666DC0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4F666-7B73-B541-2FD7-4327F2A60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90DE8-37BE-47BF-C44D-041A576B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F250-64E3-B119-B76D-256EF89F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BFF6-F138-DDED-41F3-84919262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17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83FD-87CF-4E46-2087-0F963BFA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58D2D-0513-D373-EE2D-E32557622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E35A-5286-B6F4-9007-04F22350A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9C598-C8F7-08EA-4E35-C8DC0EE37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AA951-04D6-9F9A-5AF0-51CF8443A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2F974-2D01-D2C6-7D99-BD047ECC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4A2F7-C632-242E-4957-E94B09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4ED55-7BC2-0728-8224-B406BEE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1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5933-F62B-D48B-55FA-54E193B9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5740A-DA8E-B9E3-E6D7-42C68A42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0A133-A793-73D3-7A94-3AF33486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E1AE9-3106-A768-A76F-6D81FCCB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16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43F3-8A8A-02A2-E9FA-5226EE9C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1B37C-77D3-0C7C-91E5-6766BEE4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3D05B-CF76-2C21-A44D-05763891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938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BDA0-CA7E-62DB-9EAF-D2DC4301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27FA-929E-9611-B7FA-F7F060FDF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5B2E4-DEB6-6D9A-E1C2-BC604B700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B1B60-5F7A-FEBB-6796-F13C5E93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73E41-1835-0F5B-B3CF-3AE62EBD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6B93D-D1C1-CD4B-83D8-C29D49FC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2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398C-096C-32CA-BB08-67801A24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CFAAB-152B-28AD-B5DA-E61DB25F3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CE4D6-29CA-E934-7D79-343FED92B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FAA-E22F-08C5-C6C8-909C94AF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96F43-5E0E-4680-671B-56FF6967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83A83-57A0-B2B9-023D-23D9A296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1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80F7E-9908-81D2-BE0A-4DCC3E8C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11217-9D14-8C69-FD01-BB80B97DF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35AA-6628-6010-DF06-5C5E3A87C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23009-BBA6-F6E7-0EF7-5B34270E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0662-D355-3BFE-A5BD-9F98BAC37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66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mharley.com/nn_vis/cnn/3d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7" Type="http://schemas.openxmlformats.org/officeDocument/2006/relationships/hyperlink" Target="https://image-net.org/index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" TargetMode="External"/><Relationship Id="rId5" Type="http://schemas.openxmlformats.org/officeDocument/2006/relationships/hyperlink" Target="https://archive.ics.uci.edu/" TargetMode="External"/><Relationship Id="rId4" Type="http://schemas.openxmlformats.org/officeDocument/2006/relationships/hyperlink" Target="https://github.com/zalandoresearch/fashion-mnis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MD2fYip6QsQ?si=-29Tn5ZU53FNypoV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youtu.be/CU7Hd6Z2c2Q?si=YwQhikZ8KIqw52O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rutijadon/survey-on-activation-functions-for-deep-learning-9689331ba09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15C49-D979-8885-6D69-BECF87B4C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rade Gothic Inline" panose="020B0504030203020204" pitchFamily="34" charset="0"/>
              </a:rPr>
              <a:t>Introduction vision part II</a:t>
            </a:r>
            <a:endParaRPr lang="nl-NL" sz="5400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9F1EA7-A54F-F66B-1475-B0B5B5573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7260"/>
            <a:ext cx="9144000" cy="1655762"/>
          </a:xfrm>
        </p:spPr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Convolutional Neural Networks</a:t>
            </a:r>
            <a:endParaRPr lang="nl-NL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5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DD83-CBDD-B654-A3D0-BEC152EF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ED9199E-E57E-8C79-1A11-1ED0AFD7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089275-2555-9F37-160B-EF2D1056A99C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C0901FD-6ADD-A2A3-C2CA-1305CAB2AADF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A4FE-9783-288C-A083-F516B691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C9523A-4D23-FED9-061A-ACF7FD49E029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CE0B936-682F-B46A-DE4A-3F369D3B9227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B0DA5A-8171-E38F-281F-A8CA884FCB07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FE0E7CB-379F-086C-6456-9D170150E1F8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2F33264-EA7A-43A3-778D-FF4E6DB1E19B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C3857E5F-1950-E7A0-B0F8-F432B2204DE9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616C00E0-C632-758C-58FE-40A19C6C0052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F5361E3-C191-E665-7FA2-17493E9E3D0B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E976976-581D-E3CD-DC0A-D94E4509924C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69748E2-9CB9-09F1-1E1A-3ED9814BE456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E0267CF-4BE1-52AA-6130-6AEF598C3FC8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0566FBA-7BE5-1E28-B137-22FA8541FEA9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987ED4A-2C81-EAA4-650D-946E9CC9DCC9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414848-6980-5FB2-0AD2-E127DA6DB703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A5C7E83-D471-7199-F8B2-CC5EED77F535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75B13D8-4D40-5034-1D9D-4DD77BAA9D78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E757A93-B1E5-6B6F-FE52-6F674BF1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95" y="219642"/>
            <a:ext cx="5672550" cy="308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C67C8D3-1296-DB4A-1652-961897C99E21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AC7347-5C87-DF0F-373D-CE537D0A1BF4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FD3DE2-AA8C-E152-8396-4294292A23A9}"/>
              </a:ext>
            </a:extLst>
          </p:cNvPr>
          <p:cNvSpPr/>
          <p:nvPr/>
        </p:nvSpPr>
        <p:spPr>
          <a:xfrm>
            <a:off x="612192" y="1826952"/>
            <a:ext cx="2064774" cy="173969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2A21F4-0C14-856A-FD93-E3633C84CF4B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277C28-25D2-4192-E86A-73A4AAE1E3E7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5A5349-8F4B-EE46-AA07-5DB325EEFC4B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66F4F-2456-42E1-1644-AFC4457B5997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8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A4A7-1B58-ABF9-43FB-9D782599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172E106-16D1-0BD7-53EC-888483F9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FCCA94-FD70-1D46-8E1B-3EF90AC5B45B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5B3A46-E1CD-734C-1230-1BF1D5ABAD22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B5FF19-23DA-8A1C-EE25-A3F077693711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6327238-0F6D-2A63-3836-09A4FA29F5A9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D2528-FAEB-68CA-316F-61F06ADF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BC70A2B-F000-C801-DDE2-ADBB88793DA1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912C857-CCCC-FA4C-DCF7-BE7F8DA28D53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79F35D5-F8F8-2074-4C98-484DBF4BE2A3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CB6869E-03AD-A04F-48B4-28ADF48FBDFA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B6D3E0-515B-CEA7-9315-6C667CF37611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F665AE9-B1BA-4CA4-0D66-22F858E57EBE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D352C7E-FAEB-86AD-22E8-0B4B747B657D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C32770-4637-826B-F655-028CDFDD3245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A0CA6A7-AE04-A8CF-F4A5-E2F46051CD8C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352E864-7C18-F3BD-C8C6-AD253FC10BFC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EF1A594-851A-CE37-7F45-A5FCA7AFCE62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9B7EF45-84BE-CB9A-8ED2-AEB922144E64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7E5C8C2-2FA1-1FCE-1BA7-1F2E31F8812C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54CE0D-6BE8-A3F2-54B5-89E9B5446875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7C318A9-F0E3-FBE0-0740-1DA683589545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D84B255-02CF-242D-631D-A1B06479A5C9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E462C9C-3187-0F6F-6CEE-D4DA68A6C716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46B34DF-4B3F-B231-106B-1BAF163A871D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9CD732F5-7408-790E-9467-5126DAFFF40A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D3B22F74-240E-D8AF-607C-AAD3B00DE5F7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645DF6C4-E43F-768D-7A00-2A642D35DBC6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1787E563-667A-1F02-2D50-7D6EFD2EE38F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5395E5B7-1A34-CDC2-BB9E-F8C1913AA74C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7955D67E-D1FA-6A43-A794-F3CD5A44FE11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F89060-A2B1-19A2-BDE8-601878F84363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4D1893-9B27-258E-3544-4FC8D387CEEF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F1E9B2-D929-17D9-EE69-75D955C46DD2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C3B069-254C-38BC-932D-38614A5714FF}"/>
              </a:ext>
            </a:extLst>
          </p:cNvPr>
          <p:cNvSpPr/>
          <p:nvPr/>
        </p:nvSpPr>
        <p:spPr>
          <a:xfrm>
            <a:off x="609794" y="3728883"/>
            <a:ext cx="2064774" cy="1228954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03DF96-2470-0C02-206D-1809ED1BDFDC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EA946-7160-114C-E8EB-6A4D8744C4FA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A4D2BB-D019-1E19-1EE4-8DB5B9DF0EBA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4A004-7A8C-D7B3-DB35-2DDCA491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94C9892-B299-3D43-7187-21A74668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FF420D-B725-5923-C917-B8BC8B16C75B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CC9CDC-4197-755D-9221-0EED801AA98C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B1DD6-2E69-2DC8-F132-CFD9298EFA4B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8EBDD16-E84B-00FD-F4B3-E81B495CDBDF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B5407-121D-D0CF-9A02-AE38AF07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081F58F-920A-9D47-7773-59186D7B8304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BFFE05E-9161-64C8-8149-77D88AB74337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0A294C1-6A94-4D92-77E1-2CB2657ED555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8AD83AF-511B-2AD2-FBB0-3F633FBFB984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2CD81F9-C190-BEBC-8170-16305C94E077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4CB87348-B1CB-1274-BCC5-140F678A494D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DF84D12-95B6-6F49-FC28-189E10D30DEB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0D4ADF8-FFD8-50C5-18F3-065DE52F918D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BC178D-646B-8820-8E25-5615D14FF472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D397A96-2755-8CED-5219-0F51028044ED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229D04F-E7CB-3390-FC8C-DF60D3BF6311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D65FDF8-F1C5-45CD-A1CF-E711C9137DBC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EA55388-7F5C-7A33-B37F-D1416080AA79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66F19A-F89A-F539-5C91-6CB189EC6E8B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A3369EE-F700-66AB-58AC-4F2B46086737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E65BB3E-6A52-7B7C-DC0A-F2BF3D3477F6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6D45EDF-EDEE-C6A9-3311-AA40FA31995F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9A91858-A4C2-FB58-4846-585164030FEA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FCAE84E-B4F4-DB63-2486-286D1FC214F4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9DFD9E30-4AA5-950C-D469-EFC9102E1C3F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881CDFAD-755A-7B54-86BA-6A1FBDDDD956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5F024272-D04D-E87A-13BD-CE579D8C925A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D7A7D747-D9BF-BAEA-20E4-B8C7A89D31DA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21103DC0-8E2F-7F8D-F177-5947873D76E1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DB81BDC-25D4-3EC1-830A-828AECD88244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57201A5-4870-505C-C250-15794E9753DA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4D2A43-3BE5-9A2C-EF9F-F0DBEE1C21ED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2819E5-1291-4200-DD64-7DFB97748965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4F0DE2-7C95-6912-EE29-4EB5951E1FA2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BC9A7-AE75-7DA1-1C82-0FAF5C8D28F5}"/>
              </a:ext>
            </a:extLst>
          </p:cNvPr>
          <p:cNvSpPr/>
          <p:nvPr/>
        </p:nvSpPr>
        <p:spPr>
          <a:xfrm>
            <a:off x="612192" y="5315155"/>
            <a:ext cx="2064774" cy="1228954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FCC390-C7B0-499D-5F93-5D3F73382CFF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F77858-8470-04A4-1E4C-B531CEBCDDF8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1A76A-588B-DFE2-E49A-F244DF207084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55381D-312A-A99B-C697-1A2A6FA41B74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4C07-D733-E807-CE22-81435796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DAE6480-B5BA-A7DB-F9CF-9149705E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2F1695B-E4AA-7837-D701-219F629B6E52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276948BE-BC83-5B24-8DFE-58F822A8CA80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DB267A2E-B60B-26E5-2775-7D4090B6B9B6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B65EFBA-2711-E796-2850-DADA2FEEFC98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8B44-7C60-3D74-0483-5D69A781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C55825F-2C1B-B9E5-D1ED-4B34467943AC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F7D8AF8-987C-AE3A-1AE2-013E37F1014A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C46D142-834B-CFA8-D6CA-25AB63B6F8A2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1A63DC3-9E08-E009-4A5F-3B758695C906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0C8940F-BA0A-1854-92EF-08374142578A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18714C4D-7C5E-EA83-F912-BB8BE1BD11E2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400B0294-3F49-171C-7F06-CF5C99EB6E1F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B73186-4249-26A5-77F1-D403385593BB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DC4C5DF-8181-B3B5-CC9C-BF332F62C6F6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4B04D47-93B5-DAFD-99FF-BB50F8F50E60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AE8DD5-F779-F82C-3D62-7B13EE89573F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7CF72D-1173-F473-C967-AB32CE8697AF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5C022F1-EE64-C243-F49D-1F2697785418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4EE1618-8199-2AE7-2431-64C3EE03AB65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DF257B0-2E2C-D40A-C1A8-C34E8D0C3323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37DB9B0-D88D-1CD4-E07D-A9FB435A659A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262EDC4-9EAA-BD07-EF2F-2AF8BE5C6EEE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CCF7A32F-A5E7-686C-BDDD-3A926B191969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19CA4E42-E3C9-65F4-B71E-5FAC3EEC102F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B233C3E5-D6E8-7570-1F86-C9F6FFFCE4FA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3514264A-B63C-11F5-D53C-A36225B2C59B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B8AAAEFC-13E4-BE21-2AFB-17D8AF5ED0E5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507CAD01-3B8B-0975-B763-97DDEAEC2716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A509858-4AB4-C3EC-BFA4-544AAEF8C5CE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5096193-3319-1341-A7CA-3236D31F71A4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A16D0DAE-6D67-15E4-CDC6-21B91C5FFBB2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C6B8C2-2470-7558-889A-669361CFF7A8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C1F21B-AE8E-39DB-CB5D-440551CB907C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639015-E0D5-C2D6-EE86-3C291A521598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DF14046-890E-786A-D8C8-F44065D89EC6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D006B2B-16F5-1E8D-64DB-4F168BF65DD9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BAF62A-2095-A87F-3C0E-53D6AB3735F6}"/>
              </a:ext>
            </a:extLst>
          </p:cNvPr>
          <p:cNvSpPr/>
          <p:nvPr/>
        </p:nvSpPr>
        <p:spPr>
          <a:xfrm>
            <a:off x="1742901" y="5775222"/>
            <a:ext cx="331705" cy="30234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C0A3C1-639B-C92C-DB1A-A54AE694483C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2678C3-5D90-23A7-B3A2-29C05E961066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62743F-4CA9-825C-A436-6470E1A17005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61CE4-BA62-8758-B72D-ADB4BB9E30C8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100ED2-47C4-A2A6-3A03-793AFDE2E5A6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3E7E83-E60D-5844-F2E5-AFBA7E82FB06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963B4-AF5D-EFC9-54DC-874E99C01716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9E5C67-B4EF-5E85-D34D-214181E0CA0F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E3B358-319B-5DD5-C42B-370AD9D00C5D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6B2964-C69E-9283-057C-24996570F801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D4D68839-ADB6-6E16-8B24-9D6971E7F3DD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134674A3-27F0-BBF4-4D6C-402FBCA9A65F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F3967D62-4C60-6420-8D84-BC0527EA6131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EB03F47-867B-3614-B283-3270E151ED42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97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E8C9A-800E-F98C-DC91-FB5D4CA2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0A9656-F86A-6F80-3EA1-3F39700B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631A6CC9-BB0F-D081-7C55-285A75DEEC21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8BFF6161-9280-44D6-17BB-6B8D61A910B4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8CA02EC8-DF15-7EE4-7EF9-F46E5C5EE8DA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6A8BDE-6FD6-DE4B-F3A8-3CEBC046E4CE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F502-2AE3-C994-9716-F1AB2CB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E480FE3-CD7E-8C75-53E1-1B0795CD5F87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021F819-4C80-DB81-1A8D-E5624B092DDA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5F9FBAF-949C-8148-D19A-BCF5766D12AE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A4E0261-22A5-6142-2B14-78CF77EBFAC3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14EEE7C-8FA4-C9AC-AE51-C734226A1F6F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566BEA5-7638-45FE-D49D-EB40EA72B445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565BC150-7098-A1BC-155E-614B8FC7A612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A987240-9D0F-25D6-5786-1754AE5C1C62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A71E020-337B-2460-EC48-4F145364B16E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E4D16E-4FD8-2414-B564-D47014978080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1A8ED3-E5AB-9F49-C41B-8D6ACCCE876E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A28E1EC-C03A-225A-6908-44279F528A3D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8C68AB-6267-ABDF-7848-83FAA50447FD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EEE1A0F-9366-B46D-11E8-BECB5DD1AD11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E2EE62B-D7F6-683D-E0A2-887068848286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48998C8-6454-3C31-776C-8C3EE65CCCEF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AE417971-7A50-03BD-BD21-A695926DF292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638626A0-EA6C-7D7E-5A10-DE11DEDA9A43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352DB252-2179-9216-0992-633845288936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FA17B110-33F7-5073-CB24-C49A37335362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E52B45D-CB80-7551-D75E-42C9F2B5ACCF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4418FF6D-28FA-FA92-1D6C-E1A862B927E4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76240669-B70D-0827-13B4-CA2C08E4DA4E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3B7C2C3-BF1D-B5E0-71E2-BF5FA032B8AA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7187D45-E916-B2DD-CABB-6000867D12BA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765ABBE-331C-34A9-8684-A8A1FB8B4ABD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486738-503F-B909-2F96-16CAE80A50FD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367B97-24C7-EDCB-EA17-83F6614A6CA4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812BB6-125D-7885-179E-D53EEFDE6975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1FE5DF5-120A-94B0-BB87-F34CA604944E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F1D3C99-7DD2-B0B7-AE66-3254138B3976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4FFF4A-C90B-23C9-03D5-E5FA8411CA44}"/>
              </a:ext>
            </a:extLst>
          </p:cNvPr>
          <p:cNvSpPr/>
          <p:nvPr/>
        </p:nvSpPr>
        <p:spPr>
          <a:xfrm>
            <a:off x="1742901" y="5775222"/>
            <a:ext cx="331705" cy="30234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3BDC3F-7170-8181-3B0B-3D9D4917F324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41492A-D1D4-E76D-565A-4CCD87989A2F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9A0A3-8881-55B7-1D72-CD4F4056553E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6BC20A-2F85-B901-4CD3-1D242CCB15FC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CA2B1F-58BB-A8F4-102C-ACB79BF5FBA4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C405C3-12BA-28A1-6B19-2A388C228560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B8404D-8538-D139-1A53-7EDE7C50E922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E6EAA3-FED6-93EA-0E68-A870A1ABCA63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515A5F7-6CA8-B5EF-7D27-517D7519BA9D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23D01F-BFD7-8081-700F-8A0300C21909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38AC9E8-A30B-B59D-DC87-4804595349AE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A9C7177C-9C87-5979-107E-CB975AA5625C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A67C176-3A6C-9E17-8185-7CC6593DA147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FB57582-34E7-1B30-143B-66FD9651B1CE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2AEA82-0B25-9110-8D3C-2C82CD38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04" y="27113"/>
            <a:ext cx="7081464" cy="14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D26F-B0E3-77D5-2CD8-945CF943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758B622-1FCA-D172-3441-9CC5E25E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CDBAF23-08E2-34F1-5D71-EA4368A092B0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1B07112-28E8-CB4E-473A-07C3AC54A265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5FD8E06A-9CFE-15F3-835A-C05A69A0EEBF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F919C52-3DAF-8AA7-7201-217726EBE59E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CC50-80B5-6C20-C48B-850EA0E4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7C9D926-C511-932A-8A69-7B331FDD540F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E621B08-21E2-4BDF-8C35-A2A346DFB072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C666EF0-1581-E629-E4E9-055CE1F32899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2AFDDEF-2F37-8D9B-DC81-AF72BE50A72B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4DC91FE-A97C-B5B9-C32C-F97729976BB7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4CAE19F2-878F-BD3F-CDC6-0E0C49E0D454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D8D2579A-B0A0-7D4C-D543-9695D305C363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1B1C936-CF32-A03D-C1B2-0EDAA5479AC0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4A8D326-76C9-49E2-6A51-29DF4D364964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34FEDCB-7BDD-EAB8-8213-4E323E1B6ECB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61510A1-42A0-F1A6-BF0C-CB310A79C09C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85749B-5722-FEDE-B8D8-F7CEC0C1DF37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64C52E4-FDC5-4FFB-15C6-87F9E4FA6227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BAC1830-71A5-8AE8-980F-87BDE7C47A3D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592637B-9BBD-B50A-2194-1FC31DE8DE17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FD4E007-B2FE-02E0-936A-6E9352BFEC6B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CCFEF16-9C8D-E307-A178-75917BA37300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C7A6FD1-F482-CBB3-555B-14B8369A8E78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7018D40-8380-0CAD-1861-8A2CD7D80E97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5F7092B2-5F86-063D-53E5-F8EA394C3AE4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AD3A5127-E4B3-4AAD-9BDD-7B9000B4F1F5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DC0637D5-9786-FF6A-7C05-B047F136837B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A4088703-10A3-4334-90C6-087B1CEE586E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D5EFE27B-3B4E-3E0B-6CD1-1185E3B58059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232657-0F11-D13D-F51E-B020144AA2EE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235A3B14-D3FC-B2F5-B10C-4685FC3BB7F1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49DFB0-A254-9CA8-3DC9-6299BB536D65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5C6570-1932-0B0A-88D8-DD99FD335A14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2EFC2-3F9A-CF8C-2B2F-C28ADFE213C3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243AAF8-D72B-E799-A399-3189B3DAE157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7ABE8E32-DD87-8DDA-FBC1-E8213C439152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2F7162-B2EA-83AC-87BE-61A09FCF7F6A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855263-F2A5-E476-7CFB-5ADBC3816C9D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4592CB-0FF9-6AB5-D298-82FCE49A8EF4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2373DE-9D16-D2A6-FAFD-3237165626AF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980CD-2F9C-4FDD-AC4C-48426BABD4E4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57745-4E6A-4DFA-4A15-5A694EA0E56E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B5DD2-191B-3A08-15B3-410C72254EEE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180C64A-87AA-547B-D4AF-336064D0BAB0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C1D279-8F8C-2CEC-1D9E-83D2D5C79045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4A7453-0E30-9741-D2B5-7BDCE725110E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ABB4C48E-EF04-9F7D-134C-722A0E7BC9B6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1E8F47C-979C-8A70-9B4C-776823A1EEA1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AB44BEB3-F697-DAAC-034B-E8945F182FBA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3EEBE7E7-3448-D998-7D4B-496B143F390F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3C134BF-FCB5-9F71-F8E1-2226F781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04" y="27113"/>
            <a:ext cx="7081464" cy="144318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4E8480-08B2-B62C-62F6-DEA2C11EE24E}"/>
              </a:ext>
            </a:extLst>
          </p:cNvPr>
          <p:cNvSpPr/>
          <p:nvPr/>
        </p:nvSpPr>
        <p:spPr>
          <a:xfrm>
            <a:off x="8657065" y="156557"/>
            <a:ext cx="1165123" cy="1196442"/>
          </a:xfrm>
          <a:prstGeom prst="round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1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16F3-1D64-6F66-56AA-600C863C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DB55-2F78-E336-C57D-92974E84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A7C7F-9FA1-A6B1-7536-348EBEF1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1" y="1923839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42714B-FBEB-2B56-6DDC-C1BF386F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5" y="163864"/>
            <a:ext cx="8707065" cy="301032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6CE79C-A189-D2CE-5DBE-44D0259D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774" y="2012438"/>
            <a:ext cx="11651226" cy="484556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super(</a:t>
            </a:r>
            <a:r>
              <a:rPr lang="en-US" sz="2200" dirty="0" err="1"/>
              <a:t>SimpleCNN</a:t>
            </a:r>
            <a:r>
              <a:rPr lang="en-US" sz="2200" dirty="0"/>
              <a:t>, self).__</a:t>
            </a:r>
            <a:r>
              <a:rPr lang="en-US" sz="2200" dirty="0" err="1"/>
              <a:t>init</a:t>
            </a:r>
            <a:r>
              <a:rPr lang="en-US" sz="2200" dirty="0"/>
              <a:t>__()</a:t>
            </a:r>
          </a:p>
          <a:p>
            <a:pPr lvl="1"/>
            <a:r>
              <a:rPr lang="en-US" sz="1900" dirty="0"/>
              <a:t>constructor of the parent class </a:t>
            </a:r>
            <a:r>
              <a:rPr lang="en-US" sz="1900" dirty="0" err="1"/>
              <a:t>nn.Module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2200" dirty="0"/>
              <a:t>self.conv1 = nn.Conv2d(</a:t>
            </a:r>
            <a:r>
              <a:rPr lang="en-US" sz="2200" dirty="0" err="1"/>
              <a:t>in_channels</a:t>
            </a:r>
            <a:r>
              <a:rPr lang="en-US" sz="2200" dirty="0"/>
              <a:t>=1, </a:t>
            </a:r>
            <a:r>
              <a:rPr lang="en-US" sz="2200" dirty="0" err="1"/>
              <a:t>out_channels</a:t>
            </a:r>
            <a:r>
              <a:rPr lang="en-US" sz="2200" dirty="0"/>
              <a:t>=8, </a:t>
            </a:r>
            <a:r>
              <a:rPr lang="en-US" sz="2200" dirty="0" err="1"/>
              <a:t>kernel_size</a:t>
            </a:r>
            <a:r>
              <a:rPr lang="en-US" sz="2200" dirty="0"/>
              <a:t>=3, padding=1)</a:t>
            </a:r>
          </a:p>
          <a:p>
            <a:pPr lvl="1"/>
            <a:r>
              <a:rPr lang="en-US" sz="1900" dirty="0"/>
              <a:t>Defines a 2D convolutional layer:</a:t>
            </a:r>
          </a:p>
          <a:p>
            <a:pPr lvl="2"/>
            <a:r>
              <a:rPr lang="en-US" sz="1700" dirty="0" err="1"/>
              <a:t>in_channels</a:t>
            </a:r>
            <a:r>
              <a:rPr lang="en-US" sz="1700" dirty="0"/>
              <a:t>=1: The input image has 1 channel (e.g., grayscale).</a:t>
            </a:r>
          </a:p>
          <a:p>
            <a:pPr lvl="2"/>
            <a:r>
              <a:rPr lang="en-US" sz="1700" dirty="0" err="1"/>
              <a:t>out_channels</a:t>
            </a:r>
            <a:r>
              <a:rPr lang="en-US" sz="1700" dirty="0"/>
              <a:t>=8: The layer produces 8 feature maps.</a:t>
            </a:r>
          </a:p>
          <a:p>
            <a:pPr lvl="2"/>
            <a:r>
              <a:rPr lang="en-US" sz="1700" dirty="0" err="1"/>
              <a:t>kernel_size</a:t>
            </a:r>
            <a:r>
              <a:rPr lang="en-US" sz="1700" dirty="0"/>
              <a:t>=3: The size of the convolutional kernel is 3x3.</a:t>
            </a:r>
          </a:p>
          <a:p>
            <a:pPr lvl="2"/>
            <a:r>
              <a:rPr lang="en-US" sz="1700" dirty="0"/>
              <a:t>padding=1: Padding of 1 is added to the input to preserve spatial dimensions.</a:t>
            </a:r>
          </a:p>
          <a:p>
            <a:pPr marL="0" indent="0">
              <a:buNone/>
            </a:pPr>
            <a:r>
              <a:rPr lang="en-US" sz="2200" dirty="0" err="1"/>
              <a:t>self.pool</a:t>
            </a:r>
            <a:r>
              <a:rPr lang="en-US" sz="2200" dirty="0"/>
              <a:t> = nn.MaxPool2d(</a:t>
            </a:r>
            <a:r>
              <a:rPr lang="en-US" sz="2200" dirty="0" err="1"/>
              <a:t>kernel_size</a:t>
            </a:r>
            <a:r>
              <a:rPr lang="en-US" sz="2200" dirty="0"/>
              <a:t>=2, stride=2)</a:t>
            </a:r>
          </a:p>
          <a:p>
            <a:pPr lvl="1"/>
            <a:r>
              <a:rPr lang="en-US" sz="1900" dirty="0"/>
              <a:t>Defines a max pooling layer:</a:t>
            </a:r>
          </a:p>
          <a:p>
            <a:pPr lvl="2"/>
            <a:r>
              <a:rPr lang="en-US" sz="1500" dirty="0" err="1"/>
              <a:t>kernel_size</a:t>
            </a:r>
            <a:r>
              <a:rPr lang="en-US" sz="1500" dirty="0"/>
              <a:t>=2: The size of the pooling window is 2x2.</a:t>
            </a:r>
          </a:p>
          <a:p>
            <a:pPr lvl="2"/>
            <a:r>
              <a:rPr lang="en-US" sz="1500" dirty="0"/>
              <a:t>stride=2: The window moves 2 pixels at a time, effectively </a:t>
            </a:r>
            <a:r>
              <a:rPr lang="en-US" sz="1500" dirty="0" err="1"/>
              <a:t>downsampling</a:t>
            </a:r>
            <a:r>
              <a:rPr lang="en-US" sz="1500" dirty="0"/>
              <a:t> the input by half.</a:t>
            </a:r>
          </a:p>
          <a:p>
            <a:pPr marL="0" indent="0">
              <a:buNone/>
            </a:pPr>
            <a:r>
              <a:rPr lang="en-US" sz="2200" dirty="0"/>
              <a:t>self.fc1 = </a:t>
            </a:r>
            <a:r>
              <a:rPr lang="en-US" sz="2200" dirty="0" err="1"/>
              <a:t>nn.Linear</a:t>
            </a:r>
            <a:r>
              <a:rPr lang="en-US" sz="2200" dirty="0"/>
              <a:t>(8 * 14 * 14, 10)</a:t>
            </a:r>
          </a:p>
          <a:p>
            <a:pPr lvl="1"/>
            <a:r>
              <a:rPr lang="en-US" sz="1900" dirty="0"/>
              <a:t>Defines a fully connected (linear) layer:</a:t>
            </a:r>
          </a:p>
          <a:p>
            <a:pPr lvl="2"/>
            <a:r>
              <a:rPr lang="en-US" sz="1500" dirty="0"/>
              <a:t>8 * 14 * 14: The input size is calculated assuming the input image is 28x28 (common for MNIST dataset), which after convolution and pooling becomes 14x14 with 8 channels.</a:t>
            </a:r>
          </a:p>
          <a:p>
            <a:pPr lvl="2"/>
            <a:r>
              <a:rPr lang="en-US" sz="1500" dirty="0"/>
              <a:t>10: The output size, typically corresponding to the number of classes for classification.</a:t>
            </a:r>
            <a:endParaRPr lang="nl-NL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52C9-545E-9B12-DF5B-DE0A46F5FAD6}"/>
              </a:ext>
            </a:extLst>
          </p:cNvPr>
          <p:cNvSpPr txBox="1"/>
          <p:nvPr/>
        </p:nvSpPr>
        <p:spPr>
          <a:xfrm>
            <a:off x="9333272" y="718819"/>
            <a:ext cx="331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https://mistral.ai/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88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4A42-698C-9C07-C3D8-A48D1F3B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9BE33F-D18A-1E78-2F7F-0BDEB6C4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-1207582"/>
            <a:ext cx="8707065" cy="3010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0DDC-B04C-B447-EC43-AC5F94BE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8574" y="1904284"/>
            <a:ext cx="9062884" cy="435133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def forward(self, x):</a:t>
            </a:r>
          </a:p>
          <a:p>
            <a:pPr lvl="1"/>
            <a:r>
              <a:rPr lang="en-US" dirty="0"/>
              <a:t>This method defines the forward pass of the network, specifying how data flows through the layers.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self.pool</a:t>
            </a:r>
            <a:r>
              <a:rPr lang="en-US" dirty="0"/>
              <a:t>(</a:t>
            </a:r>
            <a:r>
              <a:rPr lang="en-US" dirty="0" err="1"/>
              <a:t>torch.relu</a:t>
            </a:r>
            <a:r>
              <a:rPr lang="en-US" dirty="0"/>
              <a:t>(self.conv1(x)))</a:t>
            </a:r>
          </a:p>
          <a:p>
            <a:pPr lvl="2"/>
            <a:r>
              <a:rPr lang="en-US" dirty="0"/>
              <a:t>Applies the convolutional layer conv1 to the input x.</a:t>
            </a:r>
          </a:p>
          <a:p>
            <a:pPr lvl="2"/>
            <a:r>
              <a:rPr lang="en-US" dirty="0"/>
              <a:t>Applies the </a:t>
            </a:r>
            <a:r>
              <a:rPr lang="en-US" dirty="0" err="1"/>
              <a:t>ReLU</a:t>
            </a:r>
            <a:r>
              <a:rPr lang="en-US" dirty="0"/>
              <a:t> activation function to introduce non-linearity.</a:t>
            </a:r>
          </a:p>
          <a:p>
            <a:pPr lvl="2"/>
            <a:r>
              <a:rPr lang="en-US" dirty="0"/>
              <a:t>Applies the max pooling layer pool to </a:t>
            </a:r>
            <a:r>
              <a:rPr lang="en-US" dirty="0" err="1"/>
              <a:t>downsample</a:t>
            </a:r>
            <a:r>
              <a:rPr lang="en-US" dirty="0"/>
              <a:t> the feature maps.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x.view</a:t>
            </a:r>
            <a:r>
              <a:rPr lang="en-US" dirty="0"/>
              <a:t>(-1, 8 * 14 * 14)</a:t>
            </a:r>
          </a:p>
          <a:p>
            <a:pPr lvl="2"/>
            <a:r>
              <a:rPr lang="en-US" dirty="0"/>
              <a:t>Flattens the tensor from shape (8, 14, 14) to (1568)</a:t>
            </a:r>
          </a:p>
          <a:p>
            <a:pPr lvl="1"/>
            <a:r>
              <a:rPr lang="en-US" dirty="0"/>
              <a:t>x = self.fc1(x)</a:t>
            </a:r>
          </a:p>
          <a:p>
            <a:pPr lvl="2"/>
            <a:r>
              <a:rPr lang="en-US" dirty="0"/>
              <a:t>Passes the flattened tensor through the fully connected layer fc1.</a:t>
            </a:r>
          </a:p>
          <a:p>
            <a:pPr lvl="1"/>
            <a:r>
              <a:rPr lang="en-US" dirty="0"/>
              <a:t>return x</a:t>
            </a:r>
          </a:p>
          <a:p>
            <a:pPr lvl="2"/>
            <a:r>
              <a:rPr lang="en-US" dirty="0"/>
              <a:t>Returns the output of the network, which can be used for classification.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038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5828-517C-6D23-7764-DF8F8A82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5A3265-F2D4-025D-9B01-79AA0D0A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-1207582"/>
            <a:ext cx="8707065" cy="301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079B-ADB4-DA1E-05DE-E02CB18F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802738"/>
            <a:ext cx="12012701" cy="1124107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7DFD044-BBE5-1E95-CAF4-75A259B796EC}"/>
              </a:ext>
            </a:extLst>
          </p:cNvPr>
          <p:cNvSpPr txBox="1">
            <a:spLocks/>
          </p:cNvSpPr>
          <p:nvPr/>
        </p:nvSpPr>
        <p:spPr bwMode="auto">
          <a:xfrm>
            <a:off x="521847" y="4325093"/>
            <a:ext cx="11462327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5pPr>
            <a:lvl6pPr marL="2438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6pPr>
            <a:lvl7pPr marL="2895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7pPr>
            <a:lvl8pPr marL="3352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8pPr>
            <a:lvl9pPr marL="3810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sz="2400" b="1" kern="0" dirty="0"/>
              <a:t>We ALWAYS* work with 3 data sets: train, validation, test</a:t>
            </a:r>
          </a:p>
          <a:p>
            <a:r>
              <a:rPr lang="en-US" sz="2400" kern="0" dirty="0"/>
              <a:t>Train is to train the model</a:t>
            </a:r>
          </a:p>
          <a:p>
            <a:r>
              <a:rPr lang="en-US" sz="2400" kern="0" dirty="0"/>
              <a:t>Validation is to optimize the model(s) (hyper tuning or model selection)</a:t>
            </a:r>
          </a:p>
          <a:p>
            <a:r>
              <a:rPr lang="en-US" sz="2400" kern="0" dirty="0"/>
              <a:t>Test is to test the model ONCE, at the end, to determine final performance</a:t>
            </a:r>
          </a:p>
          <a:p>
            <a:r>
              <a:rPr lang="en-US" sz="2400" kern="0" dirty="0"/>
              <a:t>Train 60~80%, Validation 10~20%, Test 10~20%</a:t>
            </a:r>
          </a:p>
        </p:txBody>
      </p:sp>
      <p:pic>
        <p:nvPicPr>
          <p:cNvPr id="4" name="Picture 3" descr="Image result for training test set">
            <a:extLst>
              <a:ext uri="{FF2B5EF4-FFF2-40B4-BE49-F238E27FC236}">
                <a16:creationId xmlns:a16="http://schemas.microsoft.com/office/drawing/2014/main" id="{3811D90E-62CF-FEF1-4A85-389F0D64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88" y="2961391"/>
            <a:ext cx="4293465" cy="124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8E2-8C0E-3CB2-34B3-C984C9A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Hello world</a:t>
            </a:r>
            <a:endParaRPr lang="nl-NL" dirty="0"/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C03ED6E1-5CEF-ED44-3E88-111F58F5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2303975"/>
            <a:ext cx="62388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2F127-E440-362B-A9BF-A970AA8C7055}"/>
              </a:ext>
            </a:extLst>
          </p:cNvPr>
          <p:cNvSpPr txBox="1"/>
          <p:nvPr/>
        </p:nvSpPr>
        <p:spPr>
          <a:xfrm>
            <a:off x="51127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https://en.wikipedia.org/wiki/MNIST_database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91DAF-798D-E2BE-2C87-7FCDF667D082}"/>
              </a:ext>
            </a:extLst>
          </p:cNvPr>
          <p:cNvSpPr txBox="1"/>
          <p:nvPr/>
        </p:nvSpPr>
        <p:spPr>
          <a:xfrm>
            <a:off x="6449962" y="8432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Live demo:</a:t>
            </a:r>
          </a:p>
          <a:p>
            <a:r>
              <a:rPr lang="nl-NL" dirty="0">
                <a:hlinkClick r:id="rId4"/>
              </a:rPr>
              <a:t>https://adamharley.com/nn_vis/cnn/3d.html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0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0453-C97D-B884-C09E-67949B72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60E90E0F-0C9B-8AFD-7A79-9265279064C8}"/>
              </a:ext>
            </a:extLst>
          </p:cNvPr>
          <p:cNvSpPr txBox="1">
            <a:spLocks/>
          </p:cNvSpPr>
          <p:nvPr/>
        </p:nvSpPr>
        <p:spPr bwMode="auto">
          <a:xfrm>
            <a:off x="364836" y="284034"/>
            <a:ext cx="11462327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5pPr>
            <a:lvl6pPr marL="2438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6pPr>
            <a:lvl7pPr marL="2895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7pPr>
            <a:lvl8pPr marL="3352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8pPr>
            <a:lvl9pPr marL="3810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sz="2400" b="1" kern="0" dirty="0"/>
              <a:t>We ALWAYS* work with 3 data sets: train, validation, test</a:t>
            </a:r>
          </a:p>
          <a:p>
            <a:r>
              <a:rPr lang="en-US" sz="2400" kern="0" dirty="0"/>
              <a:t>Train is to train the model</a:t>
            </a:r>
          </a:p>
          <a:p>
            <a:r>
              <a:rPr lang="en-US" sz="2400" kern="0" dirty="0"/>
              <a:t>Validation is to optimize the model(s) (hyper tuning or model selection)</a:t>
            </a:r>
          </a:p>
          <a:p>
            <a:r>
              <a:rPr lang="en-US" sz="2400" kern="0" dirty="0"/>
              <a:t>Test is to test the model ONCE, at the end, to determine final performance</a:t>
            </a:r>
          </a:p>
          <a:p>
            <a:r>
              <a:rPr lang="en-US" sz="2400" kern="0" dirty="0"/>
              <a:t>Train 60~80%, Validation 10~20%, Test 10~20%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E3E5F-45F8-DD29-BF6F-1F6228D2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5" y="2818060"/>
            <a:ext cx="7546427" cy="37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AC94-0A63-1D30-7470-D242F304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3098B-74D6-98D2-CB8F-0C8EBD69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5E8DA-C274-1CE7-DB38-DEC6D0C04E0D}"/>
              </a:ext>
            </a:extLst>
          </p:cNvPr>
          <p:cNvSpPr txBox="1"/>
          <p:nvPr/>
        </p:nvSpPr>
        <p:spPr>
          <a:xfrm>
            <a:off x="2359741" y="3207463"/>
            <a:ext cx="74725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hlinkClick r:id="rId3"/>
              </a:rPr>
              <a:t>https://en.wikipedia.org/wiki/MNIST_database</a:t>
            </a:r>
            <a:endParaRPr lang="nl-NL" sz="2400" dirty="0"/>
          </a:p>
          <a:p>
            <a:r>
              <a:rPr lang="nl-NL" sz="2400" dirty="0">
                <a:hlinkClick r:id="rId4"/>
              </a:rPr>
              <a:t>https://github.com/zalandoresearch/fashion-mnist</a:t>
            </a:r>
            <a:endParaRPr lang="nl-NL" sz="2400" dirty="0"/>
          </a:p>
          <a:p>
            <a:r>
              <a:rPr lang="nl-NL" sz="2400" dirty="0">
                <a:hlinkClick r:id="rId5"/>
              </a:rPr>
              <a:t>https://archive.ics.uci.edu/</a:t>
            </a:r>
            <a:endParaRPr lang="nl-NL" sz="2400" dirty="0"/>
          </a:p>
          <a:p>
            <a:r>
              <a:rPr lang="nl-NL" sz="2400" dirty="0">
                <a:hlinkClick r:id="rId6"/>
              </a:rPr>
              <a:t>https://www.kaggle.com/datasets</a:t>
            </a:r>
            <a:endParaRPr lang="nl-NL" sz="2400" dirty="0"/>
          </a:p>
          <a:p>
            <a:r>
              <a:rPr lang="nl-NL" sz="2400" dirty="0">
                <a:hlinkClick r:id="rId7"/>
              </a:rPr>
              <a:t>https://image-net.org/index.php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63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EE4B7BA5-7E4B-F58F-2B1C-B05B3B25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" y="1225016"/>
            <a:ext cx="7513669" cy="51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1C3209-CA05-9757-E62A-FE01F8A47769}"/>
              </a:ext>
            </a:extLst>
          </p:cNvPr>
          <p:cNvGrpSpPr/>
          <p:nvPr/>
        </p:nvGrpSpPr>
        <p:grpSpPr>
          <a:xfrm>
            <a:off x="8674606" y="4518890"/>
            <a:ext cx="1885999" cy="902938"/>
            <a:chOff x="8674606" y="4518890"/>
            <a:chExt cx="1885999" cy="902938"/>
          </a:xfrm>
        </p:grpSpPr>
        <p:pic>
          <p:nvPicPr>
            <p:cNvPr id="2062" name="Picture 14" descr="Jesus Fish Symbol Christian Symbol Stock Illustration - Download Image Now  - Fish, Christianity, Jesus Christ - iStock">
              <a:extLst>
                <a:ext uri="{FF2B5EF4-FFF2-40B4-BE49-F238E27FC236}">
                  <a16:creationId xmlns:a16="http://schemas.microsoft.com/office/drawing/2014/main" id="{39DCDAAD-3FFE-5D8E-4FE0-082E43182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674606" y="4518890"/>
              <a:ext cx="1885999" cy="902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D82-E9A1-0676-632D-760208933D05}"/>
                </a:ext>
              </a:extLst>
            </p:cNvPr>
            <p:cNvSpPr txBox="1"/>
            <p:nvPr/>
          </p:nvSpPr>
          <p:spPr>
            <a:xfrm>
              <a:off x="9261446" y="4886218"/>
              <a:ext cx="51559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err="1"/>
                <a:t>Parkki</a:t>
              </a:r>
              <a:endParaRPr lang="en-NL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322C53-5554-374E-A5C5-1FD4214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Classification</a:t>
            </a:r>
            <a:endParaRPr lang="nl-NL" dirty="0"/>
          </a:p>
        </p:txBody>
      </p:sp>
      <p:pic>
        <p:nvPicPr>
          <p:cNvPr id="2054" name="Picture 6" descr="Bream - Species Guide">
            <a:extLst>
              <a:ext uri="{FF2B5EF4-FFF2-40B4-BE49-F238E27FC236}">
                <a16:creationId xmlns:a16="http://schemas.microsoft.com/office/drawing/2014/main" id="{CB39972A-3232-9234-9F5B-28DC9D5F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56" y="945834"/>
            <a:ext cx="1713102" cy="12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ach - Farnham Angling Society">
            <a:extLst>
              <a:ext uri="{FF2B5EF4-FFF2-40B4-BE49-F238E27FC236}">
                <a16:creationId xmlns:a16="http://schemas.microsoft.com/office/drawing/2014/main" id="{75D68E17-55B3-24D6-5E0E-64402093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48" y="1994134"/>
            <a:ext cx="1622065" cy="74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itefish | Freshwater, Species, Diet | Britannica">
            <a:extLst>
              <a:ext uri="{FF2B5EF4-FFF2-40B4-BE49-F238E27FC236}">
                <a16:creationId xmlns:a16="http://schemas.microsoft.com/office/drawing/2014/main" id="{B701457D-7B3F-C03A-6656-28D6AB1F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3488" y="2814175"/>
            <a:ext cx="1654087" cy="7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rch - Fish &amp; Game">
            <a:extLst>
              <a:ext uri="{FF2B5EF4-FFF2-40B4-BE49-F238E27FC236}">
                <a16:creationId xmlns:a16="http://schemas.microsoft.com/office/drawing/2014/main" id="{512D2E6A-B935-CCF8-A657-FF736A3D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8" y="3700483"/>
            <a:ext cx="1654087" cy="8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FA923-5EFF-C59A-23A5-8DB5DC783626}"/>
              </a:ext>
            </a:extLst>
          </p:cNvPr>
          <p:cNvSpPr txBox="1"/>
          <p:nvPr/>
        </p:nvSpPr>
        <p:spPr>
          <a:xfrm>
            <a:off x="197283" y="6484354"/>
            <a:ext cx="87341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/>
              <a:t>https://documentation.sas.com/doc/en/statug/15.2/statug_sashelp_sect012.htm</a:t>
            </a:r>
            <a:endParaRPr lang="en-US" dirty="0"/>
          </a:p>
        </p:txBody>
      </p:sp>
      <p:pic>
        <p:nvPicPr>
          <p:cNvPr id="2064" name="Picture 16" descr="A Basic Guide to Catching Pike - Baits &amp; Much More | BadAngling">
            <a:extLst>
              <a:ext uri="{FF2B5EF4-FFF2-40B4-BE49-F238E27FC236}">
                <a16:creationId xmlns:a16="http://schemas.microsoft.com/office/drawing/2014/main" id="{E37E095F-7E41-EE47-5329-554045F5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3" y="5439798"/>
            <a:ext cx="1554245" cy="47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BCA36-31C1-2855-A904-D89D5E1E5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5319" y="5975064"/>
            <a:ext cx="1542256" cy="530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EAF9F-C948-B2B4-64EC-07DC1338FF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3682" y="5043948"/>
            <a:ext cx="2715004" cy="4858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08227B-9BEF-27AA-8598-78E4DB83D0F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5661" y="1698171"/>
            <a:ext cx="1408945" cy="97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C36EC-1279-62A5-D719-EC829C3189E3}"/>
              </a:ext>
            </a:extLst>
          </p:cNvPr>
          <p:cNvCxnSpPr>
            <a:cxnSpLocks/>
          </p:cNvCxnSpPr>
          <p:nvPr/>
        </p:nvCxnSpPr>
        <p:spPr bwMode="auto">
          <a:xfrm>
            <a:off x="7417703" y="1926161"/>
            <a:ext cx="1256903" cy="364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927E7-DA5D-FD35-7C8F-D317A54EB549}"/>
              </a:ext>
            </a:extLst>
          </p:cNvPr>
          <p:cNvCxnSpPr>
            <a:cxnSpLocks/>
          </p:cNvCxnSpPr>
          <p:nvPr/>
        </p:nvCxnSpPr>
        <p:spPr bwMode="auto">
          <a:xfrm>
            <a:off x="7417703" y="2144329"/>
            <a:ext cx="1256903" cy="921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C51634-EB88-4375-D89D-D2D48B440743}"/>
              </a:ext>
            </a:extLst>
          </p:cNvPr>
          <p:cNvCxnSpPr>
            <a:cxnSpLocks/>
          </p:cNvCxnSpPr>
          <p:nvPr/>
        </p:nvCxnSpPr>
        <p:spPr bwMode="auto">
          <a:xfrm>
            <a:off x="7311232" y="2349543"/>
            <a:ext cx="1461324" cy="1697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DA8494-4817-6E3C-1827-AAAFCBC88473}"/>
              </a:ext>
            </a:extLst>
          </p:cNvPr>
          <p:cNvCxnSpPr>
            <a:cxnSpLocks/>
          </p:cNvCxnSpPr>
          <p:nvPr/>
        </p:nvCxnSpPr>
        <p:spPr bwMode="auto">
          <a:xfrm>
            <a:off x="7265661" y="2556766"/>
            <a:ext cx="1699658" cy="215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E07917-C3A8-0B21-6D98-93A4DBAE2F44}"/>
              </a:ext>
            </a:extLst>
          </p:cNvPr>
          <p:cNvCxnSpPr>
            <a:cxnSpLocks/>
          </p:cNvCxnSpPr>
          <p:nvPr/>
        </p:nvCxnSpPr>
        <p:spPr bwMode="auto">
          <a:xfrm>
            <a:off x="7242981" y="2768958"/>
            <a:ext cx="1655920" cy="2760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5524AB-46A8-548A-E791-74CB03457A02}"/>
              </a:ext>
            </a:extLst>
          </p:cNvPr>
          <p:cNvCxnSpPr>
            <a:cxnSpLocks/>
          </p:cNvCxnSpPr>
          <p:nvPr/>
        </p:nvCxnSpPr>
        <p:spPr bwMode="auto">
          <a:xfrm>
            <a:off x="7210469" y="2996403"/>
            <a:ext cx="1643019" cy="30271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9997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colored dots&#10;&#10;Description automatically generated">
            <a:extLst>
              <a:ext uri="{FF2B5EF4-FFF2-40B4-BE49-F238E27FC236}">
                <a16:creationId xmlns:a16="http://schemas.microsoft.com/office/drawing/2014/main" id="{BDD04278-F829-203E-2CAC-3B2B4321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84"/>
            <a:ext cx="5715000" cy="5715000"/>
          </a:xfrm>
          <a:prstGeom prst="rect">
            <a:avLst/>
          </a:prstGeom>
        </p:spPr>
      </p:pic>
      <p:pic>
        <p:nvPicPr>
          <p:cNvPr id="10" name="Picture 9" descr="A graph of a graph with many colored dots&#10;&#10;Description automatically generated">
            <a:extLst>
              <a:ext uri="{FF2B5EF4-FFF2-40B4-BE49-F238E27FC236}">
                <a16:creationId xmlns:a16="http://schemas.microsoft.com/office/drawing/2014/main" id="{FDEB76F0-0765-4435-86EC-0CA5BB261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1056684"/>
            <a:ext cx="5715000" cy="571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076A2-5CE2-A56A-F9CE-BF8DBBDD40AE}"/>
              </a:ext>
            </a:extLst>
          </p:cNvPr>
          <p:cNvSpPr txBox="1"/>
          <p:nvPr/>
        </p:nvSpPr>
        <p:spPr>
          <a:xfrm>
            <a:off x="8646208" y="6181228"/>
            <a:ext cx="229240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/>
              <a:t>weight-length1-length2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E6FFF-FBBF-BA53-C120-486F21FC92E4}"/>
              </a:ext>
            </a:extLst>
          </p:cNvPr>
          <p:cNvSpPr txBox="1"/>
          <p:nvPr/>
        </p:nvSpPr>
        <p:spPr>
          <a:xfrm>
            <a:off x="2008620" y="6181227"/>
            <a:ext cx="20018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height-width-length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55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EB9D-0DE2-E438-C66D-099A57F0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DD72AD-6A15-5CF3-EF75-8EFD02A7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ED62C-91EB-CCD8-1785-B611833C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236089"/>
            <a:ext cx="1093622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79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AEDE-1585-71FE-BA85-6B8AE321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D9F3B-249D-805F-41ED-96B45872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D8DD6-9DFF-10AD-CAEE-50FF27B5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236089"/>
            <a:ext cx="10936226" cy="70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F4F02F-DA1C-B677-B259-9B28DED0C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1" y="1941037"/>
            <a:ext cx="6573167" cy="1238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79FE6-848D-57D1-86AB-6A0B272E8314}"/>
              </a:ext>
            </a:extLst>
          </p:cNvPr>
          <p:cNvSpPr txBox="1"/>
          <p:nvPr/>
        </p:nvSpPr>
        <p:spPr>
          <a:xfrm>
            <a:off x="7342240" y="2256374"/>
            <a:ext cx="424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Instance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SimpleCNN</a:t>
            </a:r>
            <a:r>
              <a:rPr lang="en-US" dirty="0"/>
              <a:t>, </a:t>
            </a:r>
            <a:r>
              <a:rPr lang="en-US" dirty="0" err="1"/>
              <a:t>verbindt</a:t>
            </a:r>
            <a:r>
              <a:rPr lang="en-US" dirty="0"/>
              <a:t> aan “device”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15BA4-D55A-2DCC-2541-9CB848693570}"/>
              </a:ext>
            </a:extLst>
          </p:cNvPr>
          <p:cNvSpPr txBox="1"/>
          <p:nvPr/>
        </p:nvSpPr>
        <p:spPr>
          <a:xfrm>
            <a:off x="149641" y="3309209"/>
            <a:ext cx="42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CrossEntropyLoss</a:t>
            </a:r>
            <a:r>
              <a:rPr lang="en-US" dirty="0"/>
              <a:t> </a:t>
            </a:r>
            <a:endParaRPr lang="nl-NL" dirty="0"/>
          </a:p>
        </p:txBody>
      </p:sp>
      <p:pic>
        <p:nvPicPr>
          <p:cNvPr id="1026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0DAB8C3F-3E89-4B0E-751E-7065FE75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9" y="3678541"/>
            <a:ext cx="3602295" cy="219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EBCA8C-5387-2250-099C-00030A461FD5}"/>
              </a:ext>
            </a:extLst>
          </p:cNvPr>
          <p:cNvCxnSpPr/>
          <p:nvPr/>
        </p:nvCxnSpPr>
        <p:spPr>
          <a:xfrm>
            <a:off x="3991907" y="4906297"/>
            <a:ext cx="40772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E7A5-B37E-F356-0FC9-E54554CE2E30}"/>
                  </a:ext>
                </a:extLst>
              </p:cNvPr>
              <p:cNvSpPr txBox="1"/>
              <p:nvPr/>
            </p:nvSpPr>
            <p:spPr>
              <a:xfrm>
                <a:off x="4612671" y="4325979"/>
                <a:ext cx="685764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E7A5-B37E-F356-0FC9-E54554CE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671" y="4325979"/>
                <a:ext cx="685764" cy="1272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C115701-137A-9BFB-6244-8064B46BD1BC}"/>
              </a:ext>
            </a:extLst>
          </p:cNvPr>
          <p:cNvSpPr txBox="1"/>
          <p:nvPr/>
        </p:nvSpPr>
        <p:spPr>
          <a:xfrm>
            <a:off x="4392001" y="3938055"/>
            <a:ext cx="1127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</a:t>
            </a:r>
            <a:r>
              <a:rPr lang="en-US" sz="1400" dirty="0" err="1"/>
              <a:t>softmax</a:t>
            </a:r>
            <a:endParaRPr lang="nl-NL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FFD17-9B7E-D688-3AF9-1F102D89FE45}"/>
              </a:ext>
            </a:extLst>
          </p:cNvPr>
          <p:cNvSpPr/>
          <p:nvPr/>
        </p:nvSpPr>
        <p:spPr>
          <a:xfrm>
            <a:off x="4561206" y="4536400"/>
            <a:ext cx="775406" cy="3077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04688-4941-1D3B-0D92-5B4D415FD847}"/>
              </a:ext>
            </a:extLst>
          </p:cNvPr>
          <p:cNvSpPr txBox="1"/>
          <p:nvPr/>
        </p:nvSpPr>
        <p:spPr>
          <a:xfrm>
            <a:off x="6155991" y="4505622"/>
            <a:ext cx="6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9DDAA-9158-2E41-40C5-3F2667B9C27F}"/>
              </a:ext>
            </a:extLst>
          </p:cNvPr>
          <p:cNvSpPr txBox="1"/>
          <p:nvPr/>
        </p:nvSpPr>
        <p:spPr>
          <a:xfrm>
            <a:off x="5617754" y="3938054"/>
            <a:ext cx="1595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CrossEntropyLoss</a:t>
            </a:r>
            <a:endParaRPr lang="nl-NL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6657C-BF40-3818-C20B-4C0DDC6A7358}"/>
              </a:ext>
            </a:extLst>
          </p:cNvPr>
          <p:cNvSpPr txBox="1"/>
          <p:nvPr/>
        </p:nvSpPr>
        <p:spPr>
          <a:xfrm>
            <a:off x="5813323" y="5754018"/>
            <a:ext cx="6199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Adam </a:t>
            </a:r>
            <a:r>
              <a:rPr lang="nl-NL" dirty="0" err="1"/>
              <a:t>optimizer</a:t>
            </a:r>
            <a:r>
              <a:rPr lang="nl-NL" dirty="0"/>
              <a:t>:</a:t>
            </a:r>
          </a:p>
          <a:p>
            <a:r>
              <a:rPr lang="nl-NL" dirty="0">
                <a:hlinkClick r:id="rId7"/>
              </a:rPr>
              <a:t>https://youtu.be/CU7Hd6Z2c2Q?si=YwQhikZ8KIqw52OC</a:t>
            </a:r>
            <a:endParaRPr lang="nl-NL" dirty="0"/>
          </a:p>
          <a:p>
            <a:r>
              <a:rPr lang="nl-NL" dirty="0">
                <a:hlinkClick r:id="rId8"/>
              </a:rPr>
              <a:t>https://youtu.be/MD2fYip6QsQ?si=-29Tn5ZU53FNypoV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049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0" grpId="0"/>
      <p:bldP spid="11" grpId="0" animBg="1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036EC-7BE8-9228-4BC3-6E4D8C4F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913A8E-4D78-1A58-D267-F077C17152DA}"/>
              </a:ext>
            </a:extLst>
          </p:cNvPr>
          <p:cNvSpPr txBox="1"/>
          <p:nvPr/>
        </p:nvSpPr>
        <p:spPr>
          <a:xfrm>
            <a:off x="4286864" y="2703870"/>
            <a:ext cx="3618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rade Gothic Inline" panose="020B0504030203020204" pitchFamily="34" charset="0"/>
              </a:rPr>
              <a:t>Results</a:t>
            </a:r>
            <a:endParaRPr lang="nl-NL" sz="4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4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108B-6843-22E0-CB67-CEF4952C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4E5C8-4C8D-375D-D9D0-34957558395E}"/>
              </a:ext>
            </a:extLst>
          </p:cNvPr>
          <p:cNvSpPr txBox="1"/>
          <p:nvPr/>
        </p:nvSpPr>
        <p:spPr>
          <a:xfrm>
            <a:off x="2915265" y="1905506"/>
            <a:ext cx="63614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rade Gothic Inline" panose="020B0504030203020204" pitchFamily="34" charset="0"/>
              </a:rPr>
              <a:t>Aan de slag!</a:t>
            </a:r>
          </a:p>
          <a:p>
            <a:pPr algn="ctr"/>
            <a:endParaRPr lang="en-US" sz="4800" dirty="0">
              <a:latin typeface="Trade Gothic Inline" panose="020B0504030203020204" pitchFamily="34" charset="0"/>
            </a:endParaRPr>
          </a:p>
          <a:p>
            <a:pPr algn="ctr"/>
            <a:r>
              <a:rPr lang="en-US" sz="4800" dirty="0" err="1"/>
              <a:t>Probeer</a:t>
            </a:r>
            <a:r>
              <a:rPr lang="en-US" sz="4800" dirty="0"/>
              <a:t> de “epoch” code </a:t>
            </a:r>
            <a:r>
              <a:rPr lang="en-US" sz="4800" dirty="0" err="1"/>
              <a:t>te</a:t>
            </a:r>
            <a:r>
              <a:rPr lang="en-US" sz="4800" dirty="0"/>
              <a:t> </a:t>
            </a:r>
            <a:r>
              <a:rPr lang="en-US" sz="4800" dirty="0" err="1"/>
              <a:t>snappen</a:t>
            </a:r>
            <a:r>
              <a:rPr lang="en-US" sz="4800" dirty="0"/>
              <a:t>!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431196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71D043-6511-2ECA-F2DD-D81F02DA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840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4CE09-7543-3A9E-7550-89FD6579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70" y="1154676"/>
            <a:ext cx="7382231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7259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087E09-F2FB-C1E1-2A36-500B5055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1" y="786284"/>
            <a:ext cx="10619577" cy="52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derstanding the DeepLearnToolbox CNN Example · Chris McCormick">
            <a:extLst>
              <a:ext uri="{FF2B5EF4-FFF2-40B4-BE49-F238E27FC236}">
                <a16:creationId xmlns:a16="http://schemas.microsoft.com/office/drawing/2014/main" id="{18D61A24-AEFE-868D-F9F1-21A2437B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3" y="1433512"/>
            <a:ext cx="65055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71E92-360D-45A6-8E08-7841F5DD3728}"/>
              </a:ext>
            </a:extLst>
          </p:cNvPr>
          <p:cNvSpPr txBox="1"/>
          <p:nvPr/>
        </p:nvSpPr>
        <p:spPr>
          <a:xfrm>
            <a:off x="7639665" y="2875001"/>
            <a:ext cx="3105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98.24 %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165997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EF92C-4C05-3BE7-DF2F-82A4D58E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60BC8-09D1-9E32-C2B5-50A0947F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71" y="739403"/>
            <a:ext cx="8972857" cy="53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83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56D-B2BC-A6DC-F5C3-C10E9CCE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A4B11-19D2-BD40-DD73-F2853E48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98" y="758483"/>
            <a:ext cx="8909204" cy="53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74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71EA6-43DA-674F-CDD3-187C475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6" y="131003"/>
            <a:ext cx="6363588" cy="2800741"/>
          </a:xfrm>
          <a:prstGeom prst="rect">
            <a:avLst/>
          </a:prstGeom>
        </p:spPr>
      </p:pic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F79A3A1D-1A2C-078E-EDCE-0195286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02" y="1298245"/>
            <a:ext cx="6886473" cy="54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460F2-AED4-07AF-5EA4-76E65B77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9" y="882535"/>
            <a:ext cx="914528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F8F1-E10D-0303-0FD9-50B7603B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3" y="395114"/>
            <a:ext cx="2410161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E84AFB-9754-65BB-2C2C-6F4F47B4A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64" y="1705809"/>
            <a:ext cx="847843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D3D66-6562-0911-6950-E0FE0557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074" y="1204453"/>
            <a:ext cx="2448267" cy="257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CC74A-E571-8685-B739-EE6F5B5C2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262" y="2710721"/>
            <a:ext cx="895475" cy="924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4BC93-5DBF-5166-C0D3-B56BC79EE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120" y="2041137"/>
            <a:ext cx="2572109" cy="247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184390-B6F3-FDE3-C8C8-02326F4E1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550" y="3556296"/>
            <a:ext cx="905001" cy="885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7C1B8-97DF-BCEA-85C6-73265138D2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760" y="2738340"/>
            <a:ext cx="2562583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453B36-37F6-3436-CC2D-995DE719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55" y="1333500"/>
            <a:ext cx="83343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E1FC7F-E2C6-D157-F218-3FB5002C1592}"/>
              </a:ext>
            </a:extLst>
          </p:cNvPr>
          <p:cNvSpPr txBox="1"/>
          <p:nvPr/>
        </p:nvSpPr>
        <p:spPr>
          <a:xfrm>
            <a:off x="137653" y="6382604"/>
            <a:ext cx="1108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https://medium.com/@shrutijadon/survey-on-activation-functions-for-deep-learning-9689331ba092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00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3CB86-4774-399A-013C-7AEB6BEA27CD}"/>
              </a:ext>
            </a:extLst>
          </p:cNvPr>
          <p:cNvSpPr txBox="1">
            <a:spLocks/>
          </p:cNvSpPr>
          <p:nvPr/>
        </p:nvSpPr>
        <p:spPr>
          <a:xfrm>
            <a:off x="8327923" y="2235200"/>
            <a:ext cx="349045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Trade Gothic Inline" panose="020B0504030203020204" pitchFamily="34" charset="0"/>
              </a:rPr>
              <a:t>Thanks!</a:t>
            </a:r>
            <a:endParaRPr lang="nl-NL" sz="5400" dirty="0">
              <a:latin typeface="Trade Gothic Inline" panose="020B0504030203020204" pitchFamily="34" charset="0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4B5403C8-4AFC-5F5E-BCBA-22FF769C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6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9A84-7CBE-0127-2813-C8FE79DB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Easy?</a:t>
            </a:r>
            <a:endParaRPr lang="nl-NL" dirty="0"/>
          </a:p>
        </p:txBody>
      </p:sp>
      <p:pic>
        <p:nvPicPr>
          <p:cNvPr id="3076" name="Picture 4" descr="State-of-the-Art Results with the Fashion-MNIST Dataset">
            <a:extLst>
              <a:ext uri="{FF2B5EF4-FFF2-40B4-BE49-F238E27FC236}">
                <a16:creationId xmlns:a16="http://schemas.microsoft.com/office/drawing/2014/main" id="{FD62DE2C-1F39-2DA7-437C-7D0A50FC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26" y="1539971"/>
            <a:ext cx="9252155" cy="50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2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2954-9A57-BA48-CBA9-6DA8C8D9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  <a:endParaRPr lang="nl-NL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19E25126-A6BB-BEE9-074C-4D034162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45" y="205279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02368-0FFF-2E23-E442-C44A766158D7}"/>
              </a:ext>
            </a:extLst>
          </p:cNvPr>
          <p:cNvSpPr txBox="1"/>
          <p:nvPr/>
        </p:nvSpPr>
        <p:spPr>
          <a:xfrm>
            <a:off x="4200211" y="365125"/>
            <a:ext cx="292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Training/validation/test sets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1A66C-0144-6B88-C721-8F508FFEEF0F}"/>
              </a:ext>
            </a:extLst>
          </p:cNvPr>
          <p:cNvSpPr txBox="1"/>
          <p:nvPr/>
        </p:nvSpPr>
        <p:spPr>
          <a:xfrm>
            <a:off x="7562222" y="180459"/>
            <a:ext cx="15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020D-A7BA-5E30-8C02-19C4C1923983}"/>
              </a:ext>
            </a:extLst>
          </p:cNvPr>
          <p:cNvSpPr txBox="1"/>
          <p:nvPr/>
        </p:nvSpPr>
        <p:spPr>
          <a:xfrm>
            <a:off x="6798744" y="1027906"/>
            <a:ext cx="164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curve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C0FA-DA92-E7AB-B9B2-B02ECDF8966D}"/>
              </a:ext>
            </a:extLst>
          </p:cNvPr>
          <p:cNvSpPr txBox="1"/>
          <p:nvPr/>
        </p:nvSpPr>
        <p:spPr>
          <a:xfrm>
            <a:off x="8679460" y="672935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369E3-BECD-73AF-91FF-23633DF13E5B}"/>
              </a:ext>
            </a:extLst>
          </p:cNvPr>
          <p:cNvSpPr txBox="1"/>
          <p:nvPr/>
        </p:nvSpPr>
        <p:spPr>
          <a:xfrm>
            <a:off x="9416607" y="1356847"/>
            <a:ext cx="18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CF31-1EDC-F1DC-D133-FA647C5FA636}"/>
              </a:ext>
            </a:extLst>
          </p:cNvPr>
          <p:cNvSpPr txBox="1"/>
          <p:nvPr/>
        </p:nvSpPr>
        <p:spPr>
          <a:xfrm>
            <a:off x="7831622" y="1478646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8741C-3276-F761-D359-517391097CDE}"/>
              </a:ext>
            </a:extLst>
          </p:cNvPr>
          <p:cNvSpPr txBox="1"/>
          <p:nvPr/>
        </p:nvSpPr>
        <p:spPr>
          <a:xfrm>
            <a:off x="10090117" y="205279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61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65795CD-C2BF-23B2-1B4B-09407521D5A2}"/>
              </a:ext>
            </a:extLst>
          </p:cNvPr>
          <p:cNvSpPr txBox="1"/>
          <p:nvPr/>
        </p:nvSpPr>
        <p:spPr>
          <a:xfrm>
            <a:off x="5148863" y="2228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Inter"/>
              </a:rPr>
              <a:t>Torchvision</a:t>
            </a:r>
            <a:r>
              <a:rPr lang="en-US" b="0" i="0" dirty="0">
                <a:effectLst/>
                <a:latin typeface="Inter"/>
              </a:rPr>
              <a:t> </a:t>
            </a:r>
            <a:endParaRPr lang="en-US" dirty="0">
              <a:latin typeface="Inter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datasets , loading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model architectures</a:t>
            </a:r>
            <a:endParaRPr lang="en-US" dirty="0">
              <a:latin typeface="Inter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image transformations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98218-115A-4433-152D-003922500ACA}"/>
              </a:ext>
            </a:extLst>
          </p:cNvPr>
          <p:cNvSpPr txBox="1"/>
          <p:nvPr/>
        </p:nvSpPr>
        <p:spPr>
          <a:xfrm>
            <a:off x="5443830" y="34553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(Py)Torch 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tensors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neural network architectures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80BA4-B01C-374B-E92E-E727A1275952}"/>
              </a:ext>
            </a:extLst>
          </p:cNvPr>
          <p:cNvSpPr txBox="1"/>
          <p:nvPr/>
        </p:nvSpPr>
        <p:spPr>
          <a:xfrm>
            <a:off x="2395830" y="418037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nter"/>
              </a:rPr>
              <a:t>(torch)Summary function </a:t>
            </a:r>
          </a:p>
          <a:p>
            <a:r>
              <a:rPr lang="en-US" dirty="0">
                <a:latin typeface="Inter"/>
              </a:rPr>
              <a:t>- print a summary of a </a:t>
            </a:r>
            <a:r>
              <a:rPr lang="en-US" dirty="0" err="1">
                <a:latin typeface="Inter"/>
              </a:rPr>
              <a:t>PyTorch</a:t>
            </a:r>
            <a:r>
              <a:rPr lang="en-US" dirty="0">
                <a:latin typeface="Inter"/>
              </a:rPr>
              <a:t> model, including the layers, output shapes, and the number of parameters. </a:t>
            </a:r>
            <a:endParaRPr lang="nl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01B850-033C-D28F-156F-20865B5F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6" y="362739"/>
            <a:ext cx="419158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8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F297-8FE3-3B0A-EE79-863729C26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00FFD-90AE-D6E7-AFD7-E837FA52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6" y="362739"/>
            <a:ext cx="4191585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CF7C-0702-8CFB-BFBF-552E1CE6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8" y="1934583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B8EFE-965D-1D39-6D06-C6A4FF67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6561B-2E43-F848-CC24-148231B3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10" y="1923839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64AA-353B-5FE6-61F8-509A417D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130E3-0EF2-B521-0341-9537C4CD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F6C537-1E8B-4F6E-5064-31E345E0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486BEE-5728-CD62-A2E0-FF70E82E7C3F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46B0D2-7C9A-D333-9328-7AAC4E55756D}"/>
              </a:ext>
            </a:extLst>
          </p:cNvPr>
          <p:cNvSpPr/>
          <p:nvPr/>
        </p:nvSpPr>
        <p:spPr>
          <a:xfrm>
            <a:off x="609600" y="313890"/>
            <a:ext cx="2064774" cy="129860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1224</Words>
  <Application>Microsoft Office PowerPoint</Application>
  <PresentationFormat>Widescreen</PresentationFormat>
  <Paragraphs>547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Inter</vt:lpstr>
      <vt:lpstr>Trade Gothic Inline</vt:lpstr>
      <vt:lpstr>Office Theme</vt:lpstr>
      <vt:lpstr>Introduction vision part II</vt:lpstr>
      <vt:lpstr>CNN – Hello world</vt:lpstr>
      <vt:lpstr>PowerPoint Presentation</vt:lpstr>
      <vt:lpstr>Easy?</vt:lpstr>
      <vt:lpstr>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2025-04-03T11:44:22Z</dcterms:created>
  <dcterms:modified xsi:type="dcterms:W3CDTF">2025-04-08T11:38:33Z</dcterms:modified>
</cp:coreProperties>
</file>